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65" r:id="rId3"/>
    <p:sldId id="264" r:id="rId4"/>
    <p:sldId id="260" r:id="rId5"/>
    <p:sldId id="261" r:id="rId6"/>
    <p:sldId id="262" r:id="rId7"/>
    <p:sldId id="263" r:id="rId8"/>
    <p:sldId id="256" r:id="rId9"/>
    <p:sldId id="257" r:id="rId10"/>
    <p:sldId id="267" r:id="rId11"/>
    <p:sldId id="258" r:id="rId12"/>
    <p:sldId id="259" r:id="rId13"/>
    <p:sldId id="269" r:id="rId14"/>
    <p:sldId id="283" r:id="rId15"/>
    <p:sldId id="268" r:id="rId16"/>
    <p:sldId id="271" r:id="rId17"/>
    <p:sldId id="285" r:id="rId18"/>
    <p:sldId id="270" r:id="rId19"/>
    <p:sldId id="282" r:id="rId20"/>
    <p:sldId id="272" r:id="rId21"/>
    <p:sldId id="266" r:id="rId22"/>
    <p:sldId id="274" r:id="rId23"/>
    <p:sldId id="273" r:id="rId24"/>
    <p:sldId id="276" r:id="rId25"/>
    <p:sldId id="277" r:id="rId26"/>
    <p:sldId id="278" r:id="rId27"/>
    <p:sldId id="275" r:id="rId28"/>
    <p:sldId id="279" r:id="rId29"/>
    <p:sldId id="280" r:id="rId30"/>
    <p:sldId id="284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&#1074;&#1085;&#1077;&#1082;&#1083;&#1072;&#1089;&#1089;&#1085;&#1086;&#1077;%20&#1084;&#1077;&#1088;&#1086;&#1087;&#1088;&#1080;&#1103;&#1090;&#1080;&#1077;.wm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28728" y="1643050"/>
            <a:ext cx="672703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Семейное воспитание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необходимое условие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беспечения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духовного единства поколений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428892" y="4931174"/>
            <a:ext cx="63579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Вахрушина Наталья Викторовна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начальных классов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высшей квалификационной категории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МБОУ СОШ с. Аван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6042" t="26041" r="67773" b="8333"/>
          <a:stretch>
            <a:fillRect/>
          </a:stretch>
        </p:blipFill>
        <p:spPr bwMode="auto">
          <a:xfrm>
            <a:off x="-32" y="0"/>
            <a:ext cx="486452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G:\DCIM\Camera\IMG_20150520_200509.jpg"/>
          <p:cNvPicPr>
            <a:picLocks noChangeAspect="1" noChangeArrowheads="1"/>
          </p:cNvPicPr>
          <p:nvPr/>
        </p:nvPicPr>
        <p:blipFill>
          <a:blip r:embed="rId3" cstate="print"/>
          <a:srcRect l="3125" r="4062"/>
          <a:stretch>
            <a:fillRect/>
          </a:stretch>
        </p:blipFill>
        <p:spPr bwMode="auto">
          <a:xfrm>
            <a:off x="5357818" y="1142984"/>
            <a:ext cx="3170524" cy="4554706"/>
          </a:xfrm>
          <a:prstGeom prst="rect">
            <a:avLst/>
          </a:prstGeom>
          <a:ln w="2286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l="53320" t="25000" r="8007" b="9375"/>
          <a:stretch>
            <a:fillRect/>
          </a:stretch>
        </p:blipFill>
        <p:spPr bwMode="auto">
          <a:xfrm>
            <a:off x="0" y="0"/>
            <a:ext cx="9144000" cy="688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3476" t="28125" r="63086" b="63542"/>
          <a:stretch>
            <a:fillRect/>
          </a:stretch>
        </p:blipFill>
        <p:spPr bwMode="auto">
          <a:xfrm>
            <a:off x="357158" y="428604"/>
            <a:ext cx="8286808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922" t="48959" r="64258" b="28124"/>
          <a:stretch>
            <a:fillRect/>
          </a:stretch>
        </p:blipFill>
        <p:spPr bwMode="auto">
          <a:xfrm>
            <a:off x="714348" y="928670"/>
            <a:ext cx="192882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9258" t="52084" r="42578" b="28124"/>
          <a:stretch>
            <a:fillRect/>
          </a:stretch>
        </p:blipFill>
        <p:spPr bwMode="auto">
          <a:xfrm>
            <a:off x="3000364" y="1357298"/>
            <a:ext cx="1571636" cy="122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62695" t="52084" r="20900" b="29166"/>
          <a:stretch>
            <a:fillRect/>
          </a:stretch>
        </p:blipFill>
        <p:spPr bwMode="auto">
          <a:xfrm>
            <a:off x="5000628" y="1357298"/>
            <a:ext cx="150019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1875" t="42708" r="66406" b="37500"/>
          <a:stretch>
            <a:fillRect/>
          </a:stretch>
        </p:blipFill>
        <p:spPr bwMode="auto">
          <a:xfrm>
            <a:off x="357158" y="2643182"/>
            <a:ext cx="142876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41211" t="42708" r="42969" b="26042"/>
          <a:stretch>
            <a:fillRect/>
          </a:stretch>
        </p:blipFill>
        <p:spPr bwMode="auto">
          <a:xfrm>
            <a:off x="3500430" y="2714620"/>
            <a:ext cx="192882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l="64649" t="42708" r="24804" b="36458"/>
          <a:stretch>
            <a:fillRect/>
          </a:stretch>
        </p:blipFill>
        <p:spPr bwMode="auto">
          <a:xfrm>
            <a:off x="6929454" y="1142984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 l="20703" t="50000" r="66992" b="32292"/>
          <a:stretch>
            <a:fillRect/>
          </a:stretch>
        </p:blipFill>
        <p:spPr bwMode="auto">
          <a:xfrm>
            <a:off x="1857356" y="3500438"/>
            <a:ext cx="150019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 l="41797" t="50000" r="43554" b="28125"/>
          <a:stretch>
            <a:fillRect/>
          </a:stretch>
        </p:blipFill>
        <p:spPr bwMode="auto">
          <a:xfrm>
            <a:off x="5500694" y="3429000"/>
            <a:ext cx="142876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/>
          <a:srcRect l="65235" t="53125" r="21288" b="26041"/>
          <a:stretch>
            <a:fillRect/>
          </a:stretch>
        </p:blipFill>
        <p:spPr bwMode="auto">
          <a:xfrm>
            <a:off x="7143768" y="2786058"/>
            <a:ext cx="164307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 l="18945" t="59375" r="20117" b="20833"/>
          <a:stretch>
            <a:fillRect/>
          </a:stretch>
        </p:blipFill>
        <p:spPr bwMode="auto">
          <a:xfrm>
            <a:off x="428596" y="5143512"/>
            <a:ext cx="828680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 стрелкой 16"/>
          <p:cNvCxnSpPr/>
          <p:nvPr/>
        </p:nvCxnSpPr>
        <p:spPr>
          <a:xfrm rot="16200000" flipV="1">
            <a:off x="3821901" y="2607463"/>
            <a:ext cx="42862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 flipH="1" flipV="1">
            <a:off x="4929190" y="2500306"/>
            <a:ext cx="42862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028" idx="3"/>
          </p:cNvCxnSpPr>
          <p:nvPr/>
        </p:nvCxnSpPr>
        <p:spPr>
          <a:xfrm rot="10800000">
            <a:off x="1785918" y="3321844"/>
            <a:ext cx="1857388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>
            <a:off x="3000364" y="4286256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214942" y="4286256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 flipV="1">
            <a:off x="2500298" y="4786322"/>
            <a:ext cx="114300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286380" y="4714884"/>
            <a:ext cx="121444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1029" idx="2"/>
          </p:cNvCxnSpPr>
          <p:nvPr/>
        </p:nvCxnSpPr>
        <p:spPr>
          <a:xfrm rot="16200000" flipH="1">
            <a:off x="4268387" y="5054215"/>
            <a:ext cx="428630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1571604" y="3786190"/>
            <a:ext cx="500066" cy="285752"/>
          </a:xfrm>
          <a:prstGeom prst="straightConnector1">
            <a:avLst/>
          </a:prstGeom>
          <a:ln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143240" y="3643314"/>
            <a:ext cx="571504" cy="1588"/>
          </a:xfrm>
          <a:prstGeom prst="straightConnector1">
            <a:avLst/>
          </a:prstGeom>
          <a:ln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143504" y="3643314"/>
            <a:ext cx="571504" cy="1588"/>
          </a:xfrm>
          <a:prstGeom prst="straightConnector1">
            <a:avLst/>
          </a:prstGeom>
          <a:ln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6786578" y="3929066"/>
            <a:ext cx="500066" cy="285752"/>
          </a:xfrm>
          <a:prstGeom prst="straightConnector1">
            <a:avLst/>
          </a:prstGeom>
          <a:ln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1714480" y="3071810"/>
            <a:ext cx="1857388" cy="1588"/>
          </a:xfrm>
          <a:prstGeom prst="straightConnector1">
            <a:avLst/>
          </a:prstGeom>
          <a:ln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10800000">
            <a:off x="5286380" y="3214686"/>
            <a:ext cx="18573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5" idx="1"/>
          </p:cNvCxnSpPr>
          <p:nvPr/>
        </p:nvCxnSpPr>
        <p:spPr>
          <a:xfrm>
            <a:off x="2428860" y="1928802"/>
            <a:ext cx="571504" cy="414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4429124" y="1928802"/>
            <a:ext cx="64294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6357950" y="2000240"/>
            <a:ext cx="71438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2285984" y="2285992"/>
            <a:ext cx="1214446" cy="6429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10800000" flipV="1">
            <a:off x="5286380" y="2357430"/>
            <a:ext cx="2000264" cy="5715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DCIM\101MSDCF\DSC01044.JPG"/>
          <p:cNvPicPr/>
          <p:nvPr/>
        </p:nvPicPr>
        <p:blipFill>
          <a:blip r:embed="rId2" cstate="print"/>
          <a:srcRect t="28880" r="3125"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331753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Внеклассное мероприятие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«Правила дорожные знать каждому положено!»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ocuments\С НАСТЕНОГО НОУТБУКА\ВОСПИТАТЕЛЬНАЯ РАБОТА\ВОСПИТАТЕЛЬНАЯ РАБОТА В ШКОЛЕ\КРАЕВЫЕ СЕМИНАРЫ И КОНФЕРЕНЦИИ\20 09 2015 ДУХОВНО-НРАВСТВЕННОЕ ВОСПИТАНИЕ\Н,В,\P1130165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ocuments\С НАСТЕНОГО НОУТБУКА\ВОСПИТАТЕЛЬНАЯ РАБОТА\ВОСПИТАТЕЛЬНАЯ РАБОТА В ШКОЛЕ\КРАЕВЫЕ СЕМИНАРЫ И КОНФЕРЕНЦИИ\20 09 2015 ДУХОВНО-НРАВСТВЕННОЕ ВОСПИТАНИЕ\Н,В,\P1130176 - копия.JPG"/>
          <p:cNvPicPr>
            <a:picLocks noChangeAspect="1" noChangeArrowheads="1"/>
          </p:cNvPicPr>
          <p:nvPr/>
        </p:nvPicPr>
        <p:blipFill>
          <a:blip r:embed="rId2" cstate="print"/>
          <a:srcRect t="13482" b="27259"/>
          <a:stretch>
            <a:fillRect/>
          </a:stretch>
        </p:blipFill>
        <p:spPr bwMode="auto">
          <a:xfrm>
            <a:off x="0" y="1643050"/>
            <a:ext cx="9161924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пк\Pictures\Фото\внеурочка Вахрушина\IMG_20141223_144414.jpg"/>
          <p:cNvPicPr>
            <a:picLocks noChangeAspect="1" noChangeArrowheads="1"/>
          </p:cNvPicPr>
          <p:nvPr/>
        </p:nvPicPr>
        <p:blipFill>
          <a:blip r:embed="rId2" cstate="print"/>
          <a:srcRect t="23125"/>
          <a:stretch>
            <a:fillRect/>
          </a:stretch>
        </p:blipFill>
        <p:spPr bwMode="auto">
          <a:xfrm>
            <a:off x="0" y="785794"/>
            <a:ext cx="9144000" cy="527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пк\Documents\С НАСТЕНОГО НОУТБУКА\ВОСПИТАТЕЛЬНАЯ РАБОТА\ВОСПИТАТЕЛЬНАЯ РАБОТА В ШКОЛЕ\КРАЕВЫЕ СЕМИНАРЫ И КОНФЕРЕНЦИИ\20 09 2015 ДУХОВНО-НРАВСТВЕННОЕ ВОСПИТАНИЕ\Н,В,\PC29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03" y="128646"/>
            <a:ext cx="8877253" cy="6657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ocuments\С НАСТЕНОГО НОУТБУКА\ВОСПИТАТЕЛЬНАЯ РАБОТА\ВОСПИТАТЕЛЬНАЯ РАБОТА В ШКОЛЕ\КРАЕВЫЕ СЕМИНАРЫ И КОНФЕРЕНЦИИ\20 09 2015 ДУХОВНО-НРАВСТВЕННОЕ ВОСПИТАНИЕ\Н,В,\PB260087.JPG"/>
          <p:cNvPicPr>
            <a:picLocks noChangeAspect="1" noChangeArrowheads="1"/>
          </p:cNvPicPr>
          <p:nvPr/>
        </p:nvPicPr>
        <p:blipFill>
          <a:blip r:embed="rId2" cstate="print"/>
          <a:srcRect t="9375"/>
          <a:stretch>
            <a:fillRect/>
          </a:stretch>
        </p:blipFill>
        <p:spPr bwMode="auto">
          <a:xfrm>
            <a:off x="0" y="428604"/>
            <a:ext cx="9144000" cy="621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t="12500" b="10937"/>
          <a:stretch>
            <a:fillRect/>
          </a:stretch>
        </p:blipFill>
        <p:spPr bwMode="auto">
          <a:xfrm>
            <a:off x="642910" y="1357298"/>
            <a:ext cx="771330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-71462"/>
            <a:ext cx="8643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Внеклассное мероприятие </a:t>
            </a:r>
          </a:p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окружающему миру</a:t>
            </a:r>
            <a:endParaRPr lang="ru-RU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пк\Pictures\Мои рисунки\РАМКИ И КАРТИНКИ ДЛЯ ПРЕЗЕНТАЦИЙ\Фон\апликации\Открытки\флаг России\Flag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57213"/>
            <a:ext cx="9572692" cy="750099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5273" t="26041" r="67773" b="8333"/>
          <a:stretch>
            <a:fillRect/>
          </a:stretch>
        </p:blipFill>
        <p:spPr bwMode="auto">
          <a:xfrm>
            <a:off x="1000100" y="0"/>
            <a:ext cx="7286676" cy="684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пк\Documents\С НАСТЕНОГО НОУТБУКА\ВОСПИТАТЕЛЬНАЯ РАБОТА\С Ц Е Н А Р И И\ДЕНЬ СЕМЬИ\2015 ГОД\картинки день семьи\Международный-день-семь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203556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28596" y="2786058"/>
            <a:ext cx="928694" cy="428628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2305" r="12695"/>
          <a:stretch>
            <a:fillRect/>
          </a:stretch>
        </p:blipFill>
        <p:spPr bwMode="auto">
          <a:xfrm>
            <a:off x="0" y="0"/>
            <a:ext cx="9144000" cy="681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89790" y="428604"/>
            <a:ext cx="606127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ИНСТРУМЕНТЫ: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69187" y="2143116"/>
            <a:ext cx="354937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ТОЛЬКО </a:t>
            </a:r>
          </a:p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БУМАГА!!!</a:t>
            </a: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642938" y="1984375"/>
            <a:ext cx="1714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0000"/>
                </a:solidFill>
              </a:rPr>
              <a:t>ФОТО КУБИКА</a:t>
            </a:r>
          </a:p>
        </p:txBody>
      </p:sp>
      <p:pic>
        <p:nvPicPr>
          <p:cNvPr id="25605" name="Picture 5" descr="G:\DCIM\Camera\IMG_20150226_131041.jpg"/>
          <p:cNvPicPr>
            <a:picLocks noChangeAspect="1" noChangeArrowheads="1"/>
          </p:cNvPicPr>
          <p:nvPr/>
        </p:nvPicPr>
        <p:blipFill>
          <a:blip r:embed="rId2" cstate="print"/>
          <a:srcRect l="17900" t="19800" r="31100" b="10600"/>
          <a:stretch>
            <a:fillRect/>
          </a:stretch>
        </p:blipFill>
        <p:spPr bwMode="auto">
          <a:xfrm>
            <a:off x="-1" y="1267326"/>
            <a:ext cx="4668253" cy="477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semyarossii.ru/images/stories/S-og_shkola/068/sdn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48" y="0"/>
            <a:ext cx="90597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CIM\Camera\IMG_20140826_203214.jpg"/>
          <p:cNvPicPr>
            <a:picLocks noChangeAspect="1" noChangeArrowheads="1"/>
          </p:cNvPicPr>
          <p:nvPr/>
        </p:nvPicPr>
        <p:blipFill>
          <a:blip r:embed="rId2" cstate="print"/>
          <a:srcRect t="9375"/>
          <a:stretch>
            <a:fillRect/>
          </a:stretch>
        </p:blipFill>
        <p:spPr bwMode="auto">
          <a:xfrm>
            <a:off x="1571640" y="38670"/>
            <a:ext cx="5643566" cy="681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4859" y="0"/>
            <a:ext cx="7913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Отзывы родителей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DCIM\Camera\IMG_20140827_094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1" y="857232"/>
            <a:ext cx="8001023" cy="60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:\DCIM\Camera\IMG_20140825_183053.jpg"/>
          <p:cNvPicPr>
            <a:picLocks noChangeAspect="1" noChangeArrowheads="1"/>
          </p:cNvPicPr>
          <p:nvPr/>
        </p:nvPicPr>
        <p:blipFill>
          <a:blip r:embed="rId2" cstate="print"/>
          <a:srcRect t="14583"/>
          <a:stretch>
            <a:fillRect/>
          </a:stretch>
        </p:blipFill>
        <p:spPr bwMode="auto">
          <a:xfrm>
            <a:off x="0" y="-24"/>
            <a:ext cx="9144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85720" y="6088559"/>
            <a:ext cx="864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Родители в творчестве…</a:t>
            </a:r>
            <a:endParaRPr lang="ru-RU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" y="1714488"/>
            <a:ext cx="9144022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85720" y="71414"/>
            <a:ext cx="8643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Дискуссия </a:t>
            </a:r>
          </a:p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 семейных ценностях</a:t>
            </a:r>
            <a:endParaRPr lang="ru-RU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Camera\IMG_20150518_085937.jpg"/>
          <p:cNvPicPr>
            <a:picLocks noChangeAspect="1" noChangeArrowheads="1"/>
          </p:cNvPicPr>
          <p:nvPr/>
        </p:nvPicPr>
        <p:blipFill>
          <a:blip r:embed="rId2" cstate="print"/>
          <a:srcRect l="2265" t="10626" r="3985"/>
          <a:stretch>
            <a:fillRect/>
          </a:stretch>
        </p:blipFill>
        <p:spPr bwMode="auto">
          <a:xfrm>
            <a:off x="-142908" y="71366"/>
            <a:ext cx="9491870" cy="678663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Счастливая семья прогулки на природе, закат Клипарты, вектор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571480"/>
            <a:ext cx="45336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 программы: </a:t>
            </a:r>
            <a:endParaRPr lang="ru-RU" sz="4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14612" y="1428736"/>
            <a:ext cx="64294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Гармоничное духовное развитие личности школьника </a:t>
            </a:r>
          </a:p>
          <a:p>
            <a:pPr algn="ctr"/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привитие ему основополагающих принципов нравственности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основе патриотических, культурно-исторических традиций России. 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5273" t="26041" r="67773" b="8333"/>
          <a:stretch>
            <a:fillRect/>
          </a:stretch>
        </p:blipFill>
        <p:spPr bwMode="auto">
          <a:xfrm>
            <a:off x="1" y="2928934"/>
            <a:ext cx="2868841" cy="392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57232"/>
            <a:ext cx="864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Совместные проекты</a:t>
            </a:r>
            <a:endParaRPr lang="ru-RU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71472" y="1815290"/>
            <a:ext cx="807249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Когда семья вместе и сердце на месте»;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«Семья – семь «я»;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«Слава трёх поколений»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357290" y="3714752"/>
            <a:ext cx="59293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«Семейная хроника»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636"/>
            <a:ext cx="1285884" cy="1327355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7500" t="29167" r="20898" b="16666"/>
          <a:stretch>
            <a:fillRect/>
          </a:stretch>
        </p:blipFill>
        <p:spPr bwMode="auto">
          <a:xfrm>
            <a:off x="2285984" y="4929198"/>
            <a:ext cx="1785950" cy="1308019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36523" t="32292" r="21875" b="17708"/>
          <a:stretch>
            <a:fillRect/>
          </a:stretch>
        </p:blipFill>
        <p:spPr bwMode="auto">
          <a:xfrm>
            <a:off x="4572000" y="4984537"/>
            <a:ext cx="1714512" cy="1159107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37695" t="28125" r="20703" b="16666"/>
          <a:stretch>
            <a:fillRect/>
          </a:stretch>
        </p:blipFill>
        <p:spPr bwMode="auto">
          <a:xfrm>
            <a:off x="6786578" y="4929198"/>
            <a:ext cx="1786014" cy="1333221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AutoShape 6" descr="http://forum.exler.ru/arc/uploads/post-70-10891047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http://forum.exler.ru/arc/uploads/post-70-10891047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forum.exler.ru/arc/uploads/post-70-10891047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2" name="Picture 12" descr="http://forum.exler.ru/arc/uploads/post-70-1089104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8858312" cy="664373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3984" t="26041" r="15039" b="11458"/>
          <a:stretch>
            <a:fillRect/>
          </a:stretch>
        </p:blipFill>
        <p:spPr bwMode="auto">
          <a:xfrm>
            <a:off x="214282" y="628160"/>
            <a:ext cx="8929718" cy="615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0"/>
          <a:ext cx="9144000" cy="525336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Задачи, которые должна обеспечить программа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3398" t="26041" r="15625" b="10416"/>
          <a:stretch>
            <a:fillRect/>
          </a:stretch>
        </p:blipFill>
        <p:spPr bwMode="auto">
          <a:xfrm>
            <a:off x="0" y="0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3398" t="25734" r="15039" b="64725"/>
          <a:stretch>
            <a:fillRect/>
          </a:stretch>
        </p:blipFill>
        <p:spPr bwMode="auto">
          <a:xfrm>
            <a:off x="-32" y="6000768"/>
            <a:ext cx="9144032" cy="82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33398" t="34541" r="15039" b="42708"/>
          <a:stretch>
            <a:fillRect/>
          </a:stretch>
        </p:blipFill>
        <p:spPr bwMode="auto">
          <a:xfrm>
            <a:off x="-1" y="214290"/>
            <a:ext cx="914400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l="33398" t="25317" r="14453" b="42285"/>
          <a:stretch>
            <a:fillRect/>
          </a:stretch>
        </p:blipFill>
        <p:spPr bwMode="auto">
          <a:xfrm>
            <a:off x="0" y="2376738"/>
            <a:ext cx="9144000" cy="319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33398" t="29167" r="15039" b="14583"/>
          <a:stretch>
            <a:fillRect/>
          </a:stretch>
        </p:blipFill>
        <p:spPr bwMode="auto">
          <a:xfrm>
            <a:off x="0" y="1214446"/>
            <a:ext cx="9080524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33398" t="56462" r="14453" b="29248"/>
          <a:stretch>
            <a:fillRect/>
          </a:stretch>
        </p:blipFill>
        <p:spPr bwMode="auto">
          <a:xfrm>
            <a:off x="0" y="0"/>
            <a:ext cx="9144000" cy="140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1875" t="25000" r="21875" b="8333"/>
          <a:stretch>
            <a:fillRect/>
          </a:stretch>
        </p:blipFill>
        <p:spPr bwMode="auto">
          <a:xfrm>
            <a:off x="72754" y="928694"/>
            <a:ext cx="8999840" cy="592930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-12717"/>
            <a:ext cx="91440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Уровни реализации основных направлений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духовно-нравственного развития и воспитания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52758"/>
            <a:ext cx="8286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ОСНОВНОЕ СОДЕРЖАНИЕ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71472" y="3643314"/>
            <a:ext cx="80724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ВОСПИТАНИЕ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НРАВСТВЕННЫХ ЧУВСТВ И ЭТИЧЕСКОГО СОЗНАНИЯ: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28596" y="2071678"/>
            <a:ext cx="83582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ВОСПИТАНИЕ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ТРУДОЛЮБИЯ, ТВОРЧЕСКОГО ОТНОШЕНИЯ К УЧЕНИЮ, ТРУДУ, ЖИЗНИ: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28564" y="4429132"/>
            <a:ext cx="83582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ФОРМИРОВАНИЕ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ЦЕННОСТНОГО ОТНОШЕНИЯ К ЗДОРОВЬЮ И ЗДОРОВОМУ ОБРАЗУ ЖИЗНИ: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00002" y="2841965"/>
            <a:ext cx="82868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ВОСПИТАНИЕ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ЦЕННОСТНОГО ОТНОШЕНИЯ К ПРИРОДЕ, ОКРУЖАЮЩЕЙ СРЕДЕ (ЭКОЛОГИЧЕСКОЕ ВОСПИТАНИЕ):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500034" y="5143512"/>
            <a:ext cx="792955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СОВМЕСТНАЯ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ДЕЯТЕЛЬНОСТЬ ШКОЛЫ, СЕМЬИ И ОБЩЕСТВЕННОСТИ ПО ДУХОВНО-НРАВСТВЕННОМУ РАЗВИТИЮ И ВОСПИТАНИЮ ШКОЛЬНИКОВ.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00034" y="6150138"/>
            <a:ext cx="75009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*Ожидаемые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в духовном воспитании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1214422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Воспитание </a:t>
            </a:r>
            <a:r>
              <a:rPr lang="ru-RU" sz="2000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гражданственности, патриотизма, уважения к правам, свободам и обязанностям человека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1081</TotalTime>
  <Words>207</Words>
  <Application>Microsoft Office PowerPoint</Application>
  <PresentationFormat>Экран (4:3)</PresentationFormat>
  <Paragraphs>40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71</cp:revision>
  <dcterms:created xsi:type="dcterms:W3CDTF">2015-05-16T10:09:15Z</dcterms:created>
  <dcterms:modified xsi:type="dcterms:W3CDTF">2015-05-20T21:45:32Z</dcterms:modified>
</cp:coreProperties>
</file>