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56" r:id="rId6"/>
    <p:sldId id="264" r:id="rId7"/>
    <p:sldId id="263" r:id="rId8"/>
    <p:sldId id="267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57" r:id="rId29"/>
    <p:sldId id="28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36" autoAdjust="0"/>
  </p:normalViewPr>
  <p:slideViewPr>
    <p:cSldViewPr>
      <p:cViewPr varScale="1">
        <p:scale>
          <a:sx n="60" d="100"/>
          <a:sy n="60" d="100"/>
        </p:scale>
        <p:origin x="-6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ель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сосна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0%</c:formatCode>
                <c:ptCount val="1"/>
                <c:pt idx="0">
                  <c:v>3.0000000000000016E-2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искусственная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0%</c:formatCode>
                <c:ptCount val="1"/>
                <c:pt idx="0">
                  <c:v>0.74000000000000177</c:v>
                </c:pt>
              </c:numCache>
            </c:numRef>
          </c:val>
        </c:ser>
        <c:axId val="134980736"/>
        <c:axId val="134982272"/>
      </c:barChart>
      <c:catAx>
        <c:axId val="134980736"/>
        <c:scaling>
          <c:orientation val="minMax"/>
        </c:scaling>
        <c:axPos val="b"/>
        <c:numFmt formatCode="General" sourceLinked="1"/>
        <c:tickLblPos val="nextTo"/>
        <c:crossAx val="134982272"/>
        <c:crosses val="autoZero"/>
        <c:auto val="1"/>
        <c:lblAlgn val="ctr"/>
        <c:lblOffset val="100"/>
      </c:catAx>
      <c:valAx>
        <c:axId val="134982272"/>
        <c:scaling>
          <c:orientation val="minMax"/>
        </c:scaling>
        <c:axPos val="l"/>
        <c:majorGridlines/>
        <c:numFmt formatCode="0%" sourceLinked="1"/>
        <c:tickLblPos val="nextTo"/>
        <c:crossAx val="13498073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BB44C9-0D4C-47E7-8D68-B4E0E4C9BD71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780BB1C-BFF9-4ADE-ADBA-6175EE9D16D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ОЧИЩАЕТ ВОЗДУХ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B04DB8-CDA7-4AD2-8DAB-B906DC04CCE7}" type="parTrans" cxnId="{DBFF7C84-1624-4AC3-B0ED-A6D71C0D0C35}">
      <dgm:prSet/>
      <dgm:spPr/>
      <dgm:t>
        <a:bodyPr/>
        <a:lstStyle/>
        <a:p>
          <a:endParaRPr lang="ru-RU" sz="4400"/>
        </a:p>
      </dgm:t>
    </dgm:pt>
    <dgm:pt modelId="{1127E7CA-335F-49C9-92E2-2766662620DD}" type="sibTrans" cxnId="{DBFF7C84-1624-4AC3-B0ED-A6D71C0D0C35}">
      <dgm:prSet/>
      <dgm:spPr/>
      <dgm:t>
        <a:bodyPr/>
        <a:lstStyle/>
        <a:p>
          <a:endParaRPr lang="ru-RU" sz="4400"/>
        </a:p>
      </dgm:t>
    </dgm:pt>
    <dgm:pt modelId="{8A91147B-1EC9-4DA3-A8C1-5CE3E8135B6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ЗАДЕРЖИВАЕТ ОСАДКИ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62E49D-5411-4D03-ACA4-95AB8E2A874A}" type="parTrans" cxnId="{1098CBD9-2089-4213-BAAC-112C0099D7FB}">
      <dgm:prSet/>
      <dgm:spPr/>
      <dgm:t>
        <a:bodyPr/>
        <a:lstStyle/>
        <a:p>
          <a:endParaRPr lang="ru-RU" sz="4400"/>
        </a:p>
      </dgm:t>
    </dgm:pt>
    <dgm:pt modelId="{10AC58A7-A276-40FA-B267-786D772BAE2D}" type="sibTrans" cxnId="{1098CBD9-2089-4213-BAAC-112C0099D7FB}">
      <dgm:prSet/>
      <dgm:spPr/>
      <dgm:t>
        <a:bodyPr/>
        <a:lstStyle/>
        <a:p>
          <a:endParaRPr lang="ru-RU" sz="4400"/>
        </a:p>
      </dgm:t>
    </dgm:pt>
    <dgm:pt modelId="{A3CAA21A-D302-4AF3-9E9C-080547F20A0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МЕСТО ОБИТАНИЯ ЖИВОТНЫХ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A71192-F228-4E4D-A09D-910BFCAAFAD8}" type="parTrans" cxnId="{19760CAC-77B2-4A71-9839-FFFBA81A9DB5}">
      <dgm:prSet/>
      <dgm:spPr/>
      <dgm:t>
        <a:bodyPr/>
        <a:lstStyle/>
        <a:p>
          <a:endParaRPr lang="ru-RU" sz="4400"/>
        </a:p>
      </dgm:t>
    </dgm:pt>
    <dgm:pt modelId="{5C8C7AC6-F00F-4FB2-9E8A-9B3B4CDC9DF2}" type="sibTrans" cxnId="{19760CAC-77B2-4A71-9839-FFFBA81A9DB5}">
      <dgm:prSet/>
      <dgm:spPr/>
      <dgm:t>
        <a:bodyPr/>
        <a:lstStyle/>
        <a:p>
          <a:endParaRPr lang="ru-RU" sz="4400"/>
        </a:p>
      </dgm:t>
    </dgm:pt>
    <dgm:pt modelId="{0CC86697-9444-4E10-B02F-11A3A15995F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УЧАСТВУЕТ В КРУГОВОРОТЕ ВОДЫ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4EED29-9CDC-4D6F-BDD1-E2ADA545EAA8}" type="parTrans" cxnId="{923DA335-8911-4FB5-B087-2653FE49688C}">
      <dgm:prSet/>
      <dgm:spPr/>
      <dgm:t>
        <a:bodyPr/>
        <a:lstStyle/>
        <a:p>
          <a:endParaRPr lang="ru-RU" sz="4400"/>
        </a:p>
      </dgm:t>
    </dgm:pt>
    <dgm:pt modelId="{06CDB0AF-ABC2-4DC9-A300-EA551D422EEA}" type="sibTrans" cxnId="{923DA335-8911-4FB5-B087-2653FE49688C}">
      <dgm:prSet/>
      <dgm:spPr/>
      <dgm:t>
        <a:bodyPr/>
        <a:lstStyle/>
        <a:p>
          <a:endParaRPr lang="ru-RU" sz="4400"/>
        </a:p>
      </dgm:t>
    </dgm:pt>
    <dgm:pt modelId="{AA7F6B55-BEEC-4B62-B61C-E7BDDEE7EDB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УЧАСТВУЕТ В ОБРАЗОВАНИИ ПИТАТЕЛЬНЫХ ВЕЩЕСТВ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EB3F04-D5A6-4A19-836D-021DD4197C82}" type="parTrans" cxnId="{926EF89E-DA53-42D5-A14F-F50528458A39}">
      <dgm:prSet/>
      <dgm:spPr/>
      <dgm:t>
        <a:bodyPr/>
        <a:lstStyle/>
        <a:p>
          <a:endParaRPr lang="ru-RU" sz="4400"/>
        </a:p>
      </dgm:t>
    </dgm:pt>
    <dgm:pt modelId="{99872430-9F12-47C0-AE06-FA771AEC5672}" type="sibTrans" cxnId="{926EF89E-DA53-42D5-A14F-F50528458A39}">
      <dgm:prSet/>
      <dgm:spPr/>
      <dgm:t>
        <a:bodyPr/>
        <a:lstStyle/>
        <a:p>
          <a:endParaRPr lang="ru-RU" sz="4400"/>
        </a:p>
      </dgm:t>
    </dgm:pt>
    <dgm:pt modelId="{32D9BB81-2400-4435-9F16-6CC2AB350BC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ОБЕСПЕЧИВАЕТ ЗАЩИТУ  ОТ ЭРОЗИИ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2429D6-E932-43B3-97DE-29FB2F04AC9A}" type="parTrans" cxnId="{60E1A72F-D82D-4264-A175-3130F092E888}">
      <dgm:prSet/>
      <dgm:spPr/>
      <dgm:t>
        <a:bodyPr/>
        <a:lstStyle/>
        <a:p>
          <a:endParaRPr lang="ru-RU" sz="4400"/>
        </a:p>
      </dgm:t>
    </dgm:pt>
    <dgm:pt modelId="{54233ADE-4EC6-46E7-BD68-9B9D672FDEF7}" type="sibTrans" cxnId="{60E1A72F-D82D-4264-A175-3130F092E888}">
      <dgm:prSet/>
      <dgm:spPr/>
      <dgm:t>
        <a:bodyPr/>
        <a:lstStyle/>
        <a:p>
          <a:endParaRPr lang="ru-RU" sz="4400"/>
        </a:p>
      </dgm:t>
    </dgm:pt>
    <dgm:pt modelId="{BB895574-2137-4E08-92C3-AAAAB84B4BC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ЗОНА ОТДЫХА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36F2E3-BFE2-4CC8-B842-DF2E8746782D}" type="parTrans" cxnId="{B4D09366-92A7-4550-B87E-F0F4A3A8C3DE}">
      <dgm:prSet/>
      <dgm:spPr/>
      <dgm:t>
        <a:bodyPr/>
        <a:lstStyle/>
        <a:p>
          <a:endParaRPr lang="ru-RU" sz="4400"/>
        </a:p>
      </dgm:t>
    </dgm:pt>
    <dgm:pt modelId="{2B8A9D2C-1763-4726-9D89-9743B4F7A7E5}" type="sibTrans" cxnId="{B4D09366-92A7-4550-B87E-F0F4A3A8C3DE}">
      <dgm:prSet/>
      <dgm:spPr/>
      <dgm:t>
        <a:bodyPr/>
        <a:lstStyle/>
        <a:p>
          <a:endParaRPr lang="ru-RU" sz="4400"/>
        </a:p>
      </dgm:t>
    </dgm:pt>
    <dgm:pt modelId="{FD25AEAB-9D3E-48EE-9366-ACE3E4AFD17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СЫРЬЁ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6F696D-7DAB-486F-B24A-2C2C29A8ED31}" type="parTrans" cxnId="{32ED3169-8ABE-40F2-BD51-C0DCC29A3583}">
      <dgm:prSet/>
      <dgm:spPr/>
      <dgm:t>
        <a:bodyPr/>
        <a:lstStyle/>
        <a:p>
          <a:endParaRPr lang="ru-RU" sz="4400"/>
        </a:p>
      </dgm:t>
    </dgm:pt>
    <dgm:pt modelId="{AFEA5409-392D-423F-B359-6737ACEA89A4}" type="sibTrans" cxnId="{32ED3169-8ABE-40F2-BD51-C0DCC29A3583}">
      <dgm:prSet/>
      <dgm:spPr/>
      <dgm:t>
        <a:bodyPr/>
        <a:lstStyle/>
        <a:p>
          <a:endParaRPr lang="ru-RU" sz="4400"/>
        </a:p>
      </dgm:t>
    </dgm:pt>
    <dgm:pt modelId="{4555A89B-3F87-4E20-ADA2-1E8B78109ED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ПОДНИМАЕТ НАСТРОЕНИЕ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D4E150-BAE5-4ADF-9F4D-BF14EF3870C6}" type="parTrans" cxnId="{1C4F0378-3BD8-46B5-B5F4-EB48308C5D98}">
      <dgm:prSet/>
      <dgm:spPr/>
      <dgm:t>
        <a:bodyPr/>
        <a:lstStyle/>
        <a:p>
          <a:endParaRPr lang="ru-RU" sz="4400"/>
        </a:p>
      </dgm:t>
    </dgm:pt>
    <dgm:pt modelId="{E5BFEE8A-1079-4568-890E-D75594E435B1}" type="sibTrans" cxnId="{1C4F0378-3BD8-46B5-B5F4-EB48308C5D98}">
      <dgm:prSet/>
      <dgm:spPr/>
      <dgm:t>
        <a:bodyPr/>
        <a:lstStyle/>
        <a:p>
          <a:endParaRPr lang="ru-RU" sz="4400"/>
        </a:p>
      </dgm:t>
    </dgm:pt>
    <dgm:pt modelId="{B2CC9BDF-58F4-4646-A43D-44CC442D8FA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УКРЕПЛЯЕТ ИММУНИТЕТ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5C6BA3-3B85-46E4-BC89-96717A7E91B6}" type="parTrans" cxnId="{D38197C3-36A0-4AF4-AECD-A2A0B9847E35}">
      <dgm:prSet/>
      <dgm:spPr/>
      <dgm:t>
        <a:bodyPr/>
        <a:lstStyle/>
        <a:p>
          <a:endParaRPr lang="ru-RU" sz="4400"/>
        </a:p>
      </dgm:t>
    </dgm:pt>
    <dgm:pt modelId="{4AF50175-4C05-41EA-902C-09A2E9C87014}" type="sibTrans" cxnId="{D38197C3-36A0-4AF4-AECD-A2A0B9847E35}">
      <dgm:prSet/>
      <dgm:spPr/>
      <dgm:t>
        <a:bodyPr/>
        <a:lstStyle/>
        <a:p>
          <a:endParaRPr lang="ru-RU" sz="4400"/>
        </a:p>
      </dgm:t>
    </dgm:pt>
    <dgm:pt modelId="{39AD9AE9-C6F2-488D-B725-A80C5258E7C4}" type="pres">
      <dgm:prSet presAssocID="{6ABB44C9-0D4C-47E7-8D68-B4E0E4C9BD7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2C7137-DE40-4CD6-8949-54C49583FD30}" type="pres">
      <dgm:prSet presAssocID="{9780BB1C-BFF9-4ADE-ADBA-6175EE9D16D3}" presName="parentLin" presStyleCnt="0"/>
      <dgm:spPr/>
    </dgm:pt>
    <dgm:pt modelId="{F42FEC32-6097-44B7-8994-62C59730C394}" type="pres">
      <dgm:prSet presAssocID="{9780BB1C-BFF9-4ADE-ADBA-6175EE9D16D3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5E4B70FE-229F-4147-A65C-F990CE80867F}" type="pres">
      <dgm:prSet presAssocID="{9780BB1C-BFF9-4ADE-ADBA-6175EE9D16D3}" presName="parentText" presStyleLbl="node1" presStyleIdx="0" presStyleCnt="10" custScaleX="1353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7778-B5F9-46D9-B3DA-5C9F0F25C407}" type="pres">
      <dgm:prSet presAssocID="{9780BB1C-BFF9-4ADE-ADBA-6175EE9D16D3}" presName="negativeSpace" presStyleCnt="0"/>
      <dgm:spPr/>
    </dgm:pt>
    <dgm:pt modelId="{EA397DE9-E320-4CFB-8019-22FE1949DF92}" type="pres">
      <dgm:prSet presAssocID="{9780BB1C-BFF9-4ADE-ADBA-6175EE9D16D3}" presName="childText" presStyleLbl="conFgAcc1" presStyleIdx="0" presStyleCnt="10">
        <dgm:presLayoutVars>
          <dgm:bulletEnabled val="1"/>
        </dgm:presLayoutVars>
      </dgm:prSet>
      <dgm:spPr/>
    </dgm:pt>
    <dgm:pt modelId="{C3D0D324-30BC-4F85-8FD2-1ED8BEE2303B}" type="pres">
      <dgm:prSet presAssocID="{1127E7CA-335F-49C9-92E2-2766662620DD}" presName="spaceBetweenRectangles" presStyleCnt="0"/>
      <dgm:spPr/>
    </dgm:pt>
    <dgm:pt modelId="{C56E25CC-80DC-40BD-9485-E3AC3795E4A3}" type="pres">
      <dgm:prSet presAssocID="{8A91147B-1EC9-4DA3-A8C1-5CE3E8135B6B}" presName="parentLin" presStyleCnt="0"/>
      <dgm:spPr/>
    </dgm:pt>
    <dgm:pt modelId="{8FDBEDC2-68A0-4559-9746-6F6AE01CC6A6}" type="pres">
      <dgm:prSet presAssocID="{8A91147B-1EC9-4DA3-A8C1-5CE3E8135B6B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2B07129D-AA0A-4A04-AF3F-D4B73EAF2AA6}" type="pres">
      <dgm:prSet presAssocID="{8A91147B-1EC9-4DA3-A8C1-5CE3E8135B6B}" presName="parentText" presStyleLbl="node1" presStyleIdx="1" presStyleCnt="10" custScaleX="1353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6EAF3-A763-4DE1-AE3B-8442D847C903}" type="pres">
      <dgm:prSet presAssocID="{8A91147B-1EC9-4DA3-A8C1-5CE3E8135B6B}" presName="negativeSpace" presStyleCnt="0"/>
      <dgm:spPr/>
    </dgm:pt>
    <dgm:pt modelId="{FDCE8CBE-A78E-419C-ACFB-77A54244A8C5}" type="pres">
      <dgm:prSet presAssocID="{8A91147B-1EC9-4DA3-A8C1-5CE3E8135B6B}" presName="childText" presStyleLbl="conFgAcc1" presStyleIdx="1" presStyleCnt="10">
        <dgm:presLayoutVars>
          <dgm:bulletEnabled val="1"/>
        </dgm:presLayoutVars>
      </dgm:prSet>
      <dgm:spPr/>
    </dgm:pt>
    <dgm:pt modelId="{E3A0024F-C957-4265-B631-C9C25DE1821F}" type="pres">
      <dgm:prSet presAssocID="{10AC58A7-A276-40FA-B267-786D772BAE2D}" presName="spaceBetweenRectangles" presStyleCnt="0"/>
      <dgm:spPr/>
    </dgm:pt>
    <dgm:pt modelId="{816820CF-35A2-4B48-9893-428817509D29}" type="pres">
      <dgm:prSet presAssocID="{A3CAA21A-D302-4AF3-9E9C-080547F20A02}" presName="parentLin" presStyleCnt="0"/>
      <dgm:spPr/>
    </dgm:pt>
    <dgm:pt modelId="{FD7C145E-0B70-48B6-8A17-2FF99660EB74}" type="pres">
      <dgm:prSet presAssocID="{A3CAA21A-D302-4AF3-9E9C-080547F20A02}" presName="parentLeftMargin" presStyleLbl="node1" presStyleIdx="1" presStyleCnt="10"/>
      <dgm:spPr/>
      <dgm:t>
        <a:bodyPr/>
        <a:lstStyle/>
        <a:p>
          <a:endParaRPr lang="ru-RU"/>
        </a:p>
      </dgm:t>
    </dgm:pt>
    <dgm:pt modelId="{8CD6CEA3-B907-4C0F-8BE2-28120CCCE57F}" type="pres">
      <dgm:prSet presAssocID="{A3CAA21A-D302-4AF3-9E9C-080547F20A02}" presName="parentText" presStyleLbl="node1" presStyleIdx="2" presStyleCnt="10" custScaleX="1353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7DD9F-0E1A-4BD5-90C7-6229C0827A05}" type="pres">
      <dgm:prSet presAssocID="{A3CAA21A-D302-4AF3-9E9C-080547F20A02}" presName="negativeSpace" presStyleCnt="0"/>
      <dgm:spPr/>
    </dgm:pt>
    <dgm:pt modelId="{A4FF3981-F793-4A18-813E-96A2A735CBA5}" type="pres">
      <dgm:prSet presAssocID="{A3CAA21A-D302-4AF3-9E9C-080547F20A02}" presName="childText" presStyleLbl="conFgAcc1" presStyleIdx="2" presStyleCnt="10">
        <dgm:presLayoutVars>
          <dgm:bulletEnabled val="1"/>
        </dgm:presLayoutVars>
      </dgm:prSet>
      <dgm:spPr/>
    </dgm:pt>
    <dgm:pt modelId="{B021F526-0E6A-46A7-A561-210EF3120278}" type="pres">
      <dgm:prSet presAssocID="{5C8C7AC6-F00F-4FB2-9E8A-9B3B4CDC9DF2}" presName="spaceBetweenRectangles" presStyleCnt="0"/>
      <dgm:spPr/>
    </dgm:pt>
    <dgm:pt modelId="{B389C3FD-C876-4C3E-910B-30B87806FB4D}" type="pres">
      <dgm:prSet presAssocID="{0CC86697-9444-4E10-B02F-11A3A15995FB}" presName="parentLin" presStyleCnt="0"/>
      <dgm:spPr/>
    </dgm:pt>
    <dgm:pt modelId="{AB915F56-5BE2-48BA-954D-3769EB41928E}" type="pres">
      <dgm:prSet presAssocID="{0CC86697-9444-4E10-B02F-11A3A15995FB}" presName="parentLeftMargin" presStyleLbl="node1" presStyleIdx="2" presStyleCnt="10"/>
      <dgm:spPr/>
      <dgm:t>
        <a:bodyPr/>
        <a:lstStyle/>
        <a:p>
          <a:endParaRPr lang="ru-RU"/>
        </a:p>
      </dgm:t>
    </dgm:pt>
    <dgm:pt modelId="{84744985-8D90-4F29-B2FE-F63F3BBAD9EB}" type="pres">
      <dgm:prSet presAssocID="{0CC86697-9444-4E10-B02F-11A3A15995FB}" presName="parentText" presStyleLbl="node1" presStyleIdx="3" presStyleCnt="10" custScaleX="1353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7AB29-FF1F-467D-B996-63CC3AF501C3}" type="pres">
      <dgm:prSet presAssocID="{0CC86697-9444-4E10-B02F-11A3A15995FB}" presName="negativeSpace" presStyleCnt="0"/>
      <dgm:spPr/>
    </dgm:pt>
    <dgm:pt modelId="{7EBE7DE5-66A9-41B1-869E-7C63D93F9407}" type="pres">
      <dgm:prSet presAssocID="{0CC86697-9444-4E10-B02F-11A3A15995FB}" presName="childText" presStyleLbl="conFgAcc1" presStyleIdx="3" presStyleCnt="10">
        <dgm:presLayoutVars>
          <dgm:bulletEnabled val="1"/>
        </dgm:presLayoutVars>
      </dgm:prSet>
      <dgm:spPr/>
    </dgm:pt>
    <dgm:pt modelId="{F32503C5-6EEE-4ED3-8494-2039E42FF0DA}" type="pres">
      <dgm:prSet presAssocID="{06CDB0AF-ABC2-4DC9-A300-EA551D422EEA}" presName="spaceBetweenRectangles" presStyleCnt="0"/>
      <dgm:spPr/>
    </dgm:pt>
    <dgm:pt modelId="{816CBA5C-B88F-4928-B4F9-F4A5846D0F49}" type="pres">
      <dgm:prSet presAssocID="{AA7F6B55-BEEC-4B62-B61C-E7BDDEE7EDBC}" presName="parentLin" presStyleCnt="0"/>
      <dgm:spPr/>
    </dgm:pt>
    <dgm:pt modelId="{502B6172-61BF-454D-85D4-0699776A7E2D}" type="pres">
      <dgm:prSet presAssocID="{AA7F6B55-BEEC-4B62-B61C-E7BDDEE7EDBC}" presName="parentLeftMargin" presStyleLbl="node1" presStyleIdx="3" presStyleCnt="10"/>
      <dgm:spPr/>
      <dgm:t>
        <a:bodyPr/>
        <a:lstStyle/>
        <a:p>
          <a:endParaRPr lang="ru-RU"/>
        </a:p>
      </dgm:t>
    </dgm:pt>
    <dgm:pt modelId="{4A422880-48D8-43F1-93B8-F389FF8166E7}" type="pres">
      <dgm:prSet presAssocID="{AA7F6B55-BEEC-4B62-B61C-E7BDDEE7EDBC}" presName="parentText" presStyleLbl="node1" presStyleIdx="4" presStyleCnt="10" custScaleX="1353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007DF-2808-4A03-A9CD-3F90F7295023}" type="pres">
      <dgm:prSet presAssocID="{AA7F6B55-BEEC-4B62-B61C-E7BDDEE7EDBC}" presName="negativeSpace" presStyleCnt="0"/>
      <dgm:spPr/>
    </dgm:pt>
    <dgm:pt modelId="{AC99D10D-639F-4CC5-9DE0-C5B5DDFB7B84}" type="pres">
      <dgm:prSet presAssocID="{AA7F6B55-BEEC-4B62-B61C-E7BDDEE7EDBC}" presName="childText" presStyleLbl="conFgAcc1" presStyleIdx="4" presStyleCnt="10">
        <dgm:presLayoutVars>
          <dgm:bulletEnabled val="1"/>
        </dgm:presLayoutVars>
      </dgm:prSet>
      <dgm:spPr/>
    </dgm:pt>
    <dgm:pt modelId="{3CE2D48C-455C-4769-93A6-A774232B5B08}" type="pres">
      <dgm:prSet presAssocID="{99872430-9F12-47C0-AE06-FA771AEC5672}" presName="spaceBetweenRectangles" presStyleCnt="0"/>
      <dgm:spPr/>
    </dgm:pt>
    <dgm:pt modelId="{676C0CFB-4C57-4F7E-9EEA-E13F5D0327F6}" type="pres">
      <dgm:prSet presAssocID="{32D9BB81-2400-4435-9F16-6CC2AB350BC5}" presName="parentLin" presStyleCnt="0"/>
      <dgm:spPr/>
    </dgm:pt>
    <dgm:pt modelId="{29277755-C125-4F12-AFE4-E14268E5E141}" type="pres">
      <dgm:prSet presAssocID="{32D9BB81-2400-4435-9F16-6CC2AB350BC5}" presName="parentLeftMargin" presStyleLbl="node1" presStyleIdx="4" presStyleCnt="10"/>
      <dgm:spPr/>
      <dgm:t>
        <a:bodyPr/>
        <a:lstStyle/>
        <a:p>
          <a:endParaRPr lang="ru-RU"/>
        </a:p>
      </dgm:t>
    </dgm:pt>
    <dgm:pt modelId="{B3ED4C6F-E777-4204-A6C5-A637AC7ED5CF}" type="pres">
      <dgm:prSet presAssocID="{32D9BB81-2400-4435-9F16-6CC2AB350BC5}" presName="parentText" presStyleLbl="node1" presStyleIdx="5" presStyleCnt="10" custScaleX="1353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DA473-4375-4A7B-8530-B032E0778F5E}" type="pres">
      <dgm:prSet presAssocID="{32D9BB81-2400-4435-9F16-6CC2AB350BC5}" presName="negativeSpace" presStyleCnt="0"/>
      <dgm:spPr/>
    </dgm:pt>
    <dgm:pt modelId="{1B7AA8A8-AD69-489F-B0C8-F31D7B874935}" type="pres">
      <dgm:prSet presAssocID="{32D9BB81-2400-4435-9F16-6CC2AB350BC5}" presName="childText" presStyleLbl="conFgAcc1" presStyleIdx="5" presStyleCnt="10">
        <dgm:presLayoutVars>
          <dgm:bulletEnabled val="1"/>
        </dgm:presLayoutVars>
      </dgm:prSet>
      <dgm:spPr/>
    </dgm:pt>
    <dgm:pt modelId="{9749F1CE-9FD7-4EBA-9DDE-0FD07110BDA8}" type="pres">
      <dgm:prSet presAssocID="{54233ADE-4EC6-46E7-BD68-9B9D672FDEF7}" presName="spaceBetweenRectangles" presStyleCnt="0"/>
      <dgm:spPr/>
    </dgm:pt>
    <dgm:pt modelId="{8F25CACD-24EE-4198-894A-A0B514B9593F}" type="pres">
      <dgm:prSet presAssocID="{BB895574-2137-4E08-92C3-AAAAB84B4BC3}" presName="parentLin" presStyleCnt="0"/>
      <dgm:spPr/>
    </dgm:pt>
    <dgm:pt modelId="{EA681DEB-C0D3-43AA-8027-BC147A380F20}" type="pres">
      <dgm:prSet presAssocID="{BB895574-2137-4E08-92C3-AAAAB84B4BC3}" presName="parentLeftMargin" presStyleLbl="node1" presStyleIdx="5" presStyleCnt="10"/>
      <dgm:spPr/>
      <dgm:t>
        <a:bodyPr/>
        <a:lstStyle/>
        <a:p>
          <a:endParaRPr lang="ru-RU"/>
        </a:p>
      </dgm:t>
    </dgm:pt>
    <dgm:pt modelId="{5B5150B4-AA02-4A8B-AA12-DE0083BC4360}" type="pres">
      <dgm:prSet presAssocID="{BB895574-2137-4E08-92C3-AAAAB84B4BC3}" presName="parentText" presStyleLbl="node1" presStyleIdx="6" presStyleCnt="10" custScaleX="1353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6A08F-5EE4-4C3D-892D-16FC2AEBF475}" type="pres">
      <dgm:prSet presAssocID="{BB895574-2137-4E08-92C3-AAAAB84B4BC3}" presName="negativeSpace" presStyleCnt="0"/>
      <dgm:spPr/>
    </dgm:pt>
    <dgm:pt modelId="{3C0322C3-5878-428C-AE72-2BD7D30DB41C}" type="pres">
      <dgm:prSet presAssocID="{BB895574-2137-4E08-92C3-AAAAB84B4BC3}" presName="childText" presStyleLbl="conFgAcc1" presStyleIdx="6" presStyleCnt="10">
        <dgm:presLayoutVars>
          <dgm:bulletEnabled val="1"/>
        </dgm:presLayoutVars>
      </dgm:prSet>
      <dgm:spPr/>
    </dgm:pt>
    <dgm:pt modelId="{EA1410F3-0E03-4C44-9648-70257B2CFEB5}" type="pres">
      <dgm:prSet presAssocID="{2B8A9D2C-1763-4726-9D89-9743B4F7A7E5}" presName="spaceBetweenRectangles" presStyleCnt="0"/>
      <dgm:spPr/>
    </dgm:pt>
    <dgm:pt modelId="{02A9FC30-F1CD-4952-A8E4-420794BC9BFF}" type="pres">
      <dgm:prSet presAssocID="{FD25AEAB-9D3E-48EE-9366-ACE3E4AFD17D}" presName="parentLin" presStyleCnt="0"/>
      <dgm:spPr/>
    </dgm:pt>
    <dgm:pt modelId="{063B85C1-18AD-4EC6-8417-9344B12DEC86}" type="pres">
      <dgm:prSet presAssocID="{FD25AEAB-9D3E-48EE-9366-ACE3E4AFD17D}" presName="parentLeftMargin" presStyleLbl="node1" presStyleIdx="6" presStyleCnt="10"/>
      <dgm:spPr/>
      <dgm:t>
        <a:bodyPr/>
        <a:lstStyle/>
        <a:p>
          <a:endParaRPr lang="ru-RU"/>
        </a:p>
      </dgm:t>
    </dgm:pt>
    <dgm:pt modelId="{B779FA50-093F-4D53-AACA-CB745D46740A}" type="pres">
      <dgm:prSet presAssocID="{FD25AEAB-9D3E-48EE-9366-ACE3E4AFD17D}" presName="parentText" presStyleLbl="node1" presStyleIdx="7" presStyleCnt="10" custScaleX="1353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DE322-7925-45A8-AB4D-8EC6E43FE53F}" type="pres">
      <dgm:prSet presAssocID="{FD25AEAB-9D3E-48EE-9366-ACE3E4AFD17D}" presName="negativeSpace" presStyleCnt="0"/>
      <dgm:spPr/>
    </dgm:pt>
    <dgm:pt modelId="{0381CC09-4A2A-4467-B6E0-76AF1572AC41}" type="pres">
      <dgm:prSet presAssocID="{FD25AEAB-9D3E-48EE-9366-ACE3E4AFD17D}" presName="childText" presStyleLbl="conFgAcc1" presStyleIdx="7" presStyleCnt="10">
        <dgm:presLayoutVars>
          <dgm:bulletEnabled val="1"/>
        </dgm:presLayoutVars>
      </dgm:prSet>
      <dgm:spPr/>
    </dgm:pt>
    <dgm:pt modelId="{A40D9236-6740-4011-81C3-03056E347C35}" type="pres">
      <dgm:prSet presAssocID="{AFEA5409-392D-423F-B359-6737ACEA89A4}" presName="spaceBetweenRectangles" presStyleCnt="0"/>
      <dgm:spPr/>
    </dgm:pt>
    <dgm:pt modelId="{91EBEB6D-A672-4086-BDE2-B2A414FF8D98}" type="pres">
      <dgm:prSet presAssocID="{4555A89B-3F87-4E20-ADA2-1E8B78109ED0}" presName="parentLin" presStyleCnt="0"/>
      <dgm:spPr/>
    </dgm:pt>
    <dgm:pt modelId="{2048FA05-C82D-484C-BA1F-C9051856A6B3}" type="pres">
      <dgm:prSet presAssocID="{4555A89B-3F87-4E20-ADA2-1E8B78109ED0}" presName="parentLeftMargin" presStyleLbl="node1" presStyleIdx="7" presStyleCnt="10"/>
      <dgm:spPr/>
      <dgm:t>
        <a:bodyPr/>
        <a:lstStyle/>
        <a:p>
          <a:endParaRPr lang="ru-RU"/>
        </a:p>
      </dgm:t>
    </dgm:pt>
    <dgm:pt modelId="{1A498EE4-01D9-4031-9232-C5A5FFECC48B}" type="pres">
      <dgm:prSet presAssocID="{4555A89B-3F87-4E20-ADA2-1E8B78109ED0}" presName="parentText" presStyleLbl="node1" presStyleIdx="8" presStyleCnt="10" custScaleX="1353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95C86-265E-4E46-B8CC-78677421ABEF}" type="pres">
      <dgm:prSet presAssocID="{4555A89B-3F87-4E20-ADA2-1E8B78109ED0}" presName="negativeSpace" presStyleCnt="0"/>
      <dgm:spPr/>
    </dgm:pt>
    <dgm:pt modelId="{E36254DF-8A25-44D7-A4F0-0C83A4B61E6A}" type="pres">
      <dgm:prSet presAssocID="{4555A89B-3F87-4E20-ADA2-1E8B78109ED0}" presName="childText" presStyleLbl="conFgAcc1" presStyleIdx="8" presStyleCnt="10">
        <dgm:presLayoutVars>
          <dgm:bulletEnabled val="1"/>
        </dgm:presLayoutVars>
      </dgm:prSet>
      <dgm:spPr/>
    </dgm:pt>
    <dgm:pt modelId="{43549C89-EE5F-45E4-909B-7558592F8373}" type="pres">
      <dgm:prSet presAssocID="{E5BFEE8A-1079-4568-890E-D75594E435B1}" presName="spaceBetweenRectangles" presStyleCnt="0"/>
      <dgm:spPr/>
    </dgm:pt>
    <dgm:pt modelId="{C29C3FC2-958E-4B09-ADB6-7657A8A7885B}" type="pres">
      <dgm:prSet presAssocID="{B2CC9BDF-58F4-4646-A43D-44CC442D8FA8}" presName="parentLin" presStyleCnt="0"/>
      <dgm:spPr/>
    </dgm:pt>
    <dgm:pt modelId="{7868FC48-3692-4765-B02C-182124967797}" type="pres">
      <dgm:prSet presAssocID="{B2CC9BDF-58F4-4646-A43D-44CC442D8FA8}" presName="parentLeftMargin" presStyleLbl="node1" presStyleIdx="8" presStyleCnt="10"/>
      <dgm:spPr/>
      <dgm:t>
        <a:bodyPr/>
        <a:lstStyle/>
        <a:p>
          <a:endParaRPr lang="ru-RU"/>
        </a:p>
      </dgm:t>
    </dgm:pt>
    <dgm:pt modelId="{AC7AD808-01E0-47DF-B1C8-3385EB0CB2A3}" type="pres">
      <dgm:prSet presAssocID="{B2CC9BDF-58F4-4646-A43D-44CC442D8FA8}" presName="parentText" presStyleLbl="node1" presStyleIdx="9" presStyleCnt="10" custScaleX="1353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2ED36-4996-443A-8F6E-BDBB1A5C167E}" type="pres">
      <dgm:prSet presAssocID="{B2CC9BDF-58F4-4646-A43D-44CC442D8FA8}" presName="negativeSpace" presStyleCnt="0"/>
      <dgm:spPr/>
    </dgm:pt>
    <dgm:pt modelId="{A8D0955D-466E-481E-ABAC-7FBB2CD55F11}" type="pres">
      <dgm:prSet presAssocID="{B2CC9BDF-58F4-4646-A43D-44CC442D8FA8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9C88FBBA-CBA2-4CE4-B905-7C95B5AF58C3}" type="presOf" srcId="{AA7F6B55-BEEC-4B62-B61C-E7BDDEE7EDBC}" destId="{502B6172-61BF-454D-85D4-0699776A7E2D}" srcOrd="0" destOrd="0" presId="urn:microsoft.com/office/officeart/2005/8/layout/list1"/>
    <dgm:cxn modelId="{7CAAC2E4-5BD6-4902-9C2D-A00A11FEA7B3}" type="presOf" srcId="{9780BB1C-BFF9-4ADE-ADBA-6175EE9D16D3}" destId="{5E4B70FE-229F-4147-A65C-F990CE80867F}" srcOrd="1" destOrd="0" presId="urn:microsoft.com/office/officeart/2005/8/layout/list1"/>
    <dgm:cxn modelId="{AF751C68-0AB5-416A-9BF1-4BDDE85B9013}" type="presOf" srcId="{FD25AEAB-9D3E-48EE-9366-ACE3E4AFD17D}" destId="{B779FA50-093F-4D53-AACA-CB745D46740A}" srcOrd="1" destOrd="0" presId="urn:microsoft.com/office/officeart/2005/8/layout/list1"/>
    <dgm:cxn modelId="{D38197C3-36A0-4AF4-AECD-A2A0B9847E35}" srcId="{6ABB44C9-0D4C-47E7-8D68-B4E0E4C9BD71}" destId="{B2CC9BDF-58F4-4646-A43D-44CC442D8FA8}" srcOrd="9" destOrd="0" parTransId="{2A5C6BA3-3B85-46E4-BC89-96717A7E91B6}" sibTransId="{4AF50175-4C05-41EA-902C-09A2E9C87014}"/>
    <dgm:cxn modelId="{5180EE64-B61B-4797-99A4-C935DA91B469}" type="presOf" srcId="{4555A89B-3F87-4E20-ADA2-1E8B78109ED0}" destId="{2048FA05-C82D-484C-BA1F-C9051856A6B3}" srcOrd="0" destOrd="0" presId="urn:microsoft.com/office/officeart/2005/8/layout/list1"/>
    <dgm:cxn modelId="{926EF89E-DA53-42D5-A14F-F50528458A39}" srcId="{6ABB44C9-0D4C-47E7-8D68-B4E0E4C9BD71}" destId="{AA7F6B55-BEEC-4B62-B61C-E7BDDEE7EDBC}" srcOrd="4" destOrd="0" parTransId="{DBEB3F04-D5A6-4A19-836D-021DD4197C82}" sibTransId="{99872430-9F12-47C0-AE06-FA771AEC5672}"/>
    <dgm:cxn modelId="{A7B52DF3-A6E8-4104-A888-B5B415B0E07C}" type="presOf" srcId="{32D9BB81-2400-4435-9F16-6CC2AB350BC5}" destId="{29277755-C125-4F12-AFE4-E14268E5E141}" srcOrd="0" destOrd="0" presId="urn:microsoft.com/office/officeart/2005/8/layout/list1"/>
    <dgm:cxn modelId="{33EE9EB2-5259-4795-BC6B-1042BEF49F50}" type="presOf" srcId="{9780BB1C-BFF9-4ADE-ADBA-6175EE9D16D3}" destId="{F42FEC32-6097-44B7-8994-62C59730C394}" srcOrd="0" destOrd="0" presId="urn:microsoft.com/office/officeart/2005/8/layout/list1"/>
    <dgm:cxn modelId="{4CDE4E75-7F4E-43FE-9E4F-AF6D2318B569}" type="presOf" srcId="{FD25AEAB-9D3E-48EE-9366-ACE3E4AFD17D}" destId="{063B85C1-18AD-4EC6-8417-9344B12DEC86}" srcOrd="0" destOrd="0" presId="urn:microsoft.com/office/officeart/2005/8/layout/list1"/>
    <dgm:cxn modelId="{55F0796C-1665-43C6-B63B-7A70417D44D3}" type="presOf" srcId="{BB895574-2137-4E08-92C3-AAAAB84B4BC3}" destId="{EA681DEB-C0D3-43AA-8027-BC147A380F20}" srcOrd="0" destOrd="0" presId="urn:microsoft.com/office/officeart/2005/8/layout/list1"/>
    <dgm:cxn modelId="{19760CAC-77B2-4A71-9839-FFFBA81A9DB5}" srcId="{6ABB44C9-0D4C-47E7-8D68-B4E0E4C9BD71}" destId="{A3CAA21A-D302-4AF3-9E9C-080547F20A02}" srcOrd="2" destOrd="0" parTransId="{75A71192-F228-4E4D-A09D-910BFCAAFAD8}" sibTransId="{5C8C7AC6-F00F-4FB2-9E8A-9B3B4CDC9DF2}"/>
    <dgm:cxn modelId="{1098CBD9-2089-4213-BAAC-112C0099D7FB}" srcId="{6ABB44C9-0D4C-47E7-8D68-B4E0E4C9BD71}" destId="{8A91147B-1EC9-4DA3-A8C1-5CE3E8135B6B}" srcOrd="1" destOrd="0" parTransId="{4762E49D-5411-4D03-ACA4-95AB8E2A874A}" sibTransId="{10AC58A7-A276-40FA-B267-786D772BAE2D}"/>
    <dgm:cxn modelId="{A0ABC53E-B532-4302-85A0-B13DEB7B79E1}" type="presOf" srcId="{BB895574-2137-4E08-92C3-AAAAB84B4BC3}" destId="{5B5150B4-AA02-4A8B-AA12-DE0083BC4360}" srcOrd="1" destOrd="0" presId="urn:microsoft.com/office/officeart/2005/8/layout/list1"/>
    <dgm:cxn modelId="{B4D09366-92A7-4550-B87E-F0F4A3A8C3DE}" srcId="{6ABB44C9-0D4C-47E7-8D68-B4E0E4C9BD71}" destId="{BB895574-2137-4E08-92C3-AAAAB84B4BC3}" srcOrd="6" destOrd="0" parTransId="{1236F2E3-BFE2-4CC8-B842-DF2E8746782D}" sibTransId="{2B8A9D2C-1763-4726-9D89-9743B4F7A7E5}"/>
    <dgm:cxn modelId="{DBFF7C84-1624-4AC3-B0ED-A6D71C0D0C35}" srcId="{6ABB44C9-0D4C-47E7-8D68-B4E0E4C9BD71}" destId="{9780BB1C-BFF9-4ADE-ADBA-6175EE9D16D3}" srcOrd="0" destOrd="0" parTransId="{82B04DB8-CDA7-4AD2-8DAB-B906DC04CCE7}" sibTransId="{1127E7CA-335F-49C9-92E2-2766662620DD}"/>
    <dgm:cxn modelId="{CC165E70-281A-4D2F-ABE0-126EC0472FF2}" type="presOf" srcId="{A3CAA21A-D302-4AF3-9E9C-080547F20A02}" destId="{FD7C145E-0B70-48B6-8A17-2FF99660EB74}" srcOrd="0" destOrd="0" presId="urn:microsoft.com/office/officeart/2005/8/layout/list1"/>
    <dgm:cxn modelId="{2542D51C-5F0C-4C3C-9E65-8539BA038862}" type="presOf" srcId="{A3CAA21A-D302-4AF3-9E9C-080547F20A02}" destId="{8CD6CEA3-B907-4C0F-8BE2-28120CCCE57F}" srcOrd="1" destOrd="0" presId="urn:microsoft.com/office/officeart/2005/8/layout/list1"/>
    <dgm:cxn modelId="{D7416B3D-9618-4BA9-870F-B506B8E95399}" type="presOf" srcId="{6ABB44C9-0D4C-47E7-8D68-B4E0E4C9BD71}" destId="{39AD9AE9-C6F2-488D-B725-A80C5258E7C4}" srcOrd="0" destOrd="0" presId="urn:microsoft.com/office/officeart/2005/8/layout/list1"/>
    <dgm:cxn modelId="{60E1A72F-D82D-4264-A175-3130F092E888}" srcId="{6ABB44C9-0D4C-47E7-8D68-B4E0E4C9BD71}" destId="{32D9BB81-2400-4435-9F16-6CC2AB350BC5}" srcOrd="5" destOrd="0" parTransId="{4C2429D6-E932-43B3-97DE-29FB2F04AC9A}" sibTransId="{54233ADE-4EC6-46E7-BD68-9B9D672FDEF7}"/>
    <dgm:cxn modelId="{00E9881A-35C0-4B39-91D6-DDE5B1443C3A}" type="presOf" srcId="{4555A89B-3F87-4E20-ADA2-1E8B78109ED0}" destId="{1A498EE4-01D9-4031-9232-C5A5FFECC48B}" srcOrd="1" destOrd="0" presId="urn:microsoft.com/office/officeart/2005/8/layout/list1"/>
    <dgm:cxn modelId="{028EF62D-05A2-499C-B086-4774AF74E646}" type="presOf" srcId="{8A91147B-1EC9-4DA3-A8C1-5CE3E8135B6B}" destId="{8FDBEDC2-68A0-4559-9746-6F6AE01CC6A6}" srcOrd="0" destOrd="0" presId="urn:microsoft.com/office/officeart/2005/8/layout/list1"/>
    <dgm:cxn modelId="{1C4F0378-3BD8-46B5-B5F4-EB48308C5D98}" srcId="{6ABB44C9-0D4C-47E7-8D68-B4E0E4C9BD71}" destId="{4555A89B-3F87-4E20-ADA2-1E8B78109ED0}" srcOrd="8" destOrd="0" parTransId="{5BD4E150-BAE5-4ADF-9F4D-BF14EF3870C6}" sibTransId="{E5BFEE8A-1079-4568-890E-D75594E435B1}"/>
    <dgm:cxn modelId="{923DA335-8911-4FB5-B087-2653FE49688C}" srcId="{6ABB44C9-0D4C-47E7-8D68-B4E0E4C9BD71}" destId="{0CC86697-9444-4E10-B02F-11A3A15995FB}" srcOrd="3" destOrd="0" parTransId="{AE4EED29-9CDC-4D6F-BDD1-E2ADA545EAA8}" sibTransId="{06CDB0AF-ABC2-4DC9-A300-EA551D422EEA}"/>
    <dgm:cxn modelId="{2367D80E-031C-4761-A5EC-101A7BE4C084}" type="presOf" srcId="{0CC86697-9444-4E10-B02F-11A3A15995FB}" destId="{84744985-8D90-4F29-B2FE-F63F3BBAD9EB}" srcOrd="1" destOrd="0" presId="urn:microsoft.com/office/officeart/2005/8/layout/list1"/>
    <dgm:cxn modelId="{DB12237F-377B-48CE-8E86-ACC92B046438}" type="presOf" srcId="{AA7F6B55-BEEC-4B62-B61C-E7BDDEE7EDBC}" destId="{4A422880-48D8-43F1-93B8-F389FF8166E7}" srcOrd="1" destOrd="0" presId="urn:microsoft.com/office/officeart/2005/8/layout/list1"/>
    <dgm:cxn modelId="{9CEA6551-A407-412E-95D4-68564B42A69F}" type="presOf" srcId="{8A91147B-1EC9-4DA3-A8C1-5CE3E8135B6B}" destId="{2B07129D-AA0A-4A04-AF3F-D4B73EAF2AA6}" srcOrd="1" destOrd="0" presId="urn:microsoft.com/office/officeart/2005/8/layout/list1"/>
    <dgm:cxn modelId="{993A6A66-4479-4361-859F-42EDA9BDA362}" type="presOf" srcId="{B2CC9BDF-58F4-4646-A43D-44CC442D8FA8}" destId="{AC7AD808-01E0-47DF-B1C8-3385EB0CB2A3}" srcOrd="1" destOrd="0" presId="urn:microsoft.com/office/officeart/2005/8/layout/list1"/>
    <dgm:cxn modelId="{32ED3169-8ABE-40F2-BD51-C0DCC29A3583}" srcId="{6ABB44C9-0D4C-47E7-8D68-B4E0E4C9BD71}" destId="{FD25AEAB-9D3E-48EE-9366-ACE3E4AFD17D}" srcOrd="7" destOrd="0" parTransId="{CC6F696D-7DAB-486F-B24A-2C2C29A8ED31}" sibTransId="{AFEA5409-392D-423F-B359-6737ACEA89A4}"/>
    <dgm:cxn modelId="{6A85D19D-50E6-410A-B9D4-3581443ED7F4}" type="presOf" srcId="{32D9BB81-2400-4435-9F16-6CC2AB350BC5}" destId="{B3ED4C6F-E777-4204-A6C5-A637AC7ED5CF}" srcOrd="1" destOrd="0" presId="urn:microsoft.com/office/officeart/2005/8/layout/list1"/>
    <dgm:cxn modelId="{89A33820-F6FD-4883-B800-C7EF2F887AE4}" type="presOf" srcId="{B2CC9BDF-58F4-4646-A43D-44CC442D8FA8}" destId="{7868FC48-3692-4765-B02C-182124967797}" srcOrd="0" destOrd="0" presId="urn:microsoft.com/office/officeart/2005/8/layout/list1"/>
    <dgm:cxn modelId="{0C31A390-2D51-42D6-B24F-A2544D1B58B8}" type="presOf" srcId="{0CC86697-9444-4E10-B02F-11A3A15995FB}" destId="{AB915F56-5BE2-48BA-954D-3769EB41928E}" srcOrd="0" destOrd="0" presId="urn:microsoft.com/office/officeart/2005/8/layout/list1"/>
    <dgm:cxn modelId="{78E4404E-B2E4-4351-8B4E-EAE3BBCD830A}" type="presParOf" srcId="{39AD9AE9-C6F2-488D-B725-A80C5258E7C4}" destId="{9E2C7137-DE40-4CD6-8949-54C49583FD30}" srcOrd="0" destOrd="0" presId="urn:microsoft.com/office/officeart/2005/8/layout/list1"/>
    <dgm:cxn modelId="{DA27DB6A-AE60-4097-8CE9-E822D1474081}" type="presParOf" srcId="{9E2C7137-DE40-4CD6-8949-54C49583FD30}" destId="{F42FEC32-6097-44B7-8994-62C59730C394}" srcOrd="0" destOrd="0" presId="urn:microsoft.com/office/officeart/2005/8/layout/list1"/>
    <dgm:cxn modelId="{A2DD6C83-7569-41D3-8210-410825DB4BD8}" type="presParOf" srcId="{9E2C7137-DE40-4CD6-8949-54C49583FD30}" destId="{5E4B70FE-229F-4147-A65C-F990CE80867F}" srcOrd="1" destOrd="0" presId="urn:microsoft.com/office/officeart/2005/8/layout/list1"/>
    <dgm:cxn modelId="{1C4DA6E4-3B3D-425C-A144-B2EE7BE2279E}" type="presParOf" srcId="{39AD9AE9-C6F2-488D-B725-A80C5258E7C4}" destId="{E8F97778-B5F9-46D9-B3DA-5C9F0F25C407}" srcOrd="1" destOrd="0" presId="urn:microsoft.com/office/officeart/2005/8/layout/list1"/>
    <dgm:cxn modelId="{2893F975-37B4-41A0-BB43-4A4BCCD660FA}" type="presParOf" srcId="{39AD9AE9-C6F2-488D-B725-A80C5258E7C4}" destId="{EA397DE9-E320-4CFB-8019-22FE1949DF92}" srcOrd="2" destOrd="0" presId="urn:microsoft.com/office/officeart/2005/8/layout/list1"/>
    <dgm:cxn modelId="{13BA248D-0135-404C-AFEA-DBFC0A9D9D07}" type="presParOf" srcId="{39AD9AE9-C6F2-488D-B725-A80C5258E7C4}" destId="{C3D0D324-30BC-4F85-8FD2-1ED8BEE2303B}" srcOrd="3" destOrd="0" presId="urn:microsoft.com/office/officeart/2005/8/layout/list1"/>
    <dgm:cxn modelId="{BCC59900-F86B-47F7-B9A3-3D6FE101CF0B}" type="presParOf" srcId="{39AD9AE9-C6F2-488D-B725-A80C5258E7C4}" destId="{C56E25CC-80DC-40BD-9485-E3AC3795E4A3}" srcOrd="4" destOrd="0" presId="urn:microsoft.com/office/officeart/2005/8/layout/list1"/>
    <dgm:cxn modelId="{1DD37CAF-4496-498F-8001-FF31F9993C4E}" type="presParOf" srcId="{C56E25CC-80DC-40BD-9485-E3AC3795E4A3}" destId="{8FDBEDC2-68A0-4559-9746-6F6AE01CC6A6}" srcOrd="0" destOrd="0" presId="urn:microsoft.com/office/officeart/2005/8/layout/list1"/>
    <dgm:cxn modelId="{1152B430-1CB8-44C7-84B2-69F6DC7E7A34}" type="presParOf" srcId="{C56E25CC-80DC-40BD-9485-E3AC3795E4A3}" destId="{2B07129D-AA0A-4A04-AF3F-D4B73EAF2AA6}" srcOrd="1" destOrd="0" presId="urn:microsoft.com/office/officeart/2005/8/layout/list1"/>
    <dgm:cxn modelId="{CA192B18-5206-40C5-AAFC-F49C1C40D37E}" type="presParOf" srcId="{39AD9AE9-C6F2-488D-B725-A80C5258E7C4}" destId="{E626EAF3-A763-4DE1-AE3B-8442D847C903}" srcOrd="5" destOrd="0" presId="urn:microsoft.com/office/officeart/2005/8/layout/list1"/>
    <dgm:cxn modelId="{1D60E873-C713-41E4-93A9-EFDE9C07328B}" type="presParOf" srcId="{39AD9AE9-C6F2-488D-B725-A80C5258E7C4}" destId="{FDCE8CBE-A78E-419C-ACFB-77A54244A8C5}" srcOrd="6" destOrd="0" presId="urn:microsoft.com/office/officeart/2005/8/layout/list1"/>
    <dgm:cxn modelId="{4AD2B1E8-AE48-477B-BB27-DD93596F3591}" type="presParOf" srcId="{39AD9AE9-C6F2-488D-B725-A80C5258E7C4}" destId="{E3A0024F-C957-4265-B631-C9C25DE1821F}" srcOrd="7" destOrd="0" presId="urn:microsoft.com/office/officeart/2005/8/layout/list1"/>
    <dgm:cxn modelId="{A9519155-CDC8-4634-BAED-D3B7C4647675}" type="presParOf" srcId="{39AD9AE9-C6F2-488D-B725-A80C5258E7C4}" destId="{816820CF-35A2-4B48-9893-428817509D29}" srcOrd="8" destOrd="0" presId="urn:microsoft.com/office/officeart/2005/8/layout/list1"/>
    <dgm:cxn modelId="{842D7DA7-DEA9-45B4-9944-5AFCC4326F04}" type="presParOf" srcId="{816820CF-35A2-4B48-9893-428817509D29}" destId="{FD7C145E-0B70-48B6-8A17-2FF99660EB74}" srcOrd="0" destOrd="0" presId="urn:microsoft.com/office/officeart/2005/8/layout/list1"/>
    <dgm:cxn modelId="{42CF1083-2699-49E8-AB3F-D5852E8A6441}" type="presParOf" srcId="{816820CF-35A2-4B48-9893-428817509D29}" destId="{8CD6CEA3-B907-4C0F-8BE2-28120CCCE57F}" srcOrd="1" destOrd="0" presId="urn:microsoft.com/office/officeart/2005/8/layout/list1"/>
    <dgm:cxn modelId="{515A3025-C6B2-4757-80BA-BBF219E6C833}" type="presParOf" srcId="{39AD9AE9-C6F2-488D-B725-A80C5258E7C4}" destId="{2197DD9F-0E1A-4BD5-90C7-6229C0827A05}" srcOrd="9" destOrd="0" presId="urn:microsoft.com/office/officeart/2005/8/layout/list1"/>
    <dgm:cxn modelId="{8F4457D0-CFC1-4B89-8205-3F126183E2D9}" type="presParOf" srcId="{39AD9AE9-C6F2-488D-B725-A80C5258E7C4}" destId="{A4FF3981-F793-4A18-813E-96A2A735CBA5}" srcOrd="10" destOrd="0" presId="urn:microsoft.com/office/officeart/2005/8/layout/list1"/>
    <dgm:cxn modelId="{80C10EBE-ABBF-4146-8997-9B5301D8A54F}" type="presParOf" srcId="{39AD9AE9-C6F2-488D-B725-A80C5258E7C4}" destId="{B021F526-0E6A-46A7-A561-210EF3120278}" srcOrd="11" destOrd="0" presId="urn:microsoft.com/office/officeart/2005/8/layout/list1"/>
    <dgm:cxn modelId="{C8BCF77A-5D87-4838-B756-95EB374A6F20}" type="presParOf" srcId="{39AD9AE9-C6F2-488D-B725-A80C5258E7C4}" destId="{B389C3FD-C876-4C3E-910B-30B87806FB4D}" srcOrd="12" destOrd="0" presId="urn:microsoft.com/office/officeart/2005/8/layout/list1"/>
    <dgm:cxn modelId="{EA0BE1B6-628A-47BF-B7C8-E1FC75271118}" type="presParOf" srcId="{B389C3FD-C876-4C3E-910B-30B87806FB4D}" destId="{AB915F56-5BE2-48BA-954D-3769EB41928E}" srcOrd="0" destOrd="0" presId="urn:microsoft.com/office/officeart/2005/8/layout/list1"/>
    <dgm:cxn modelId="{91A249E6-2DA3-411E-A4DE-D236DE16A480}" type="presParOf" srcId="{B389C3FD-C876-4C3E-910B-30B87806FB4D}" destId="{84744985-8D90-4F29-B2FE-F63F3BBAD9EB}" srcOrd="1" destOrd="0" presId="urn:microsoft.com/office/officeart/2005/8/layout/list1"/>
    <dgm:cxn modelId="{BFF01352-5DB3-443E-988A-BD29AA8FAE0A}" type="presParOf" srcId="{39AD9AE9-C6F2-488D-B725-A80C5258E7C4}" destId="{BE17AB29-FF1F-467D-B996-63CC3AF501C3}" srcOrd="13" destOrd="0" presId="urn:microsoft.com/office/officeart/2005/8/layout/list1"/>
    <dgm:cxn modelId="{C91B8EF7-FC82-4509-9B67-1F7CA69B8C14}" type="presParOf" srcId="{39AD9AE9-C6F2-488D-B725-A80C5258E7C4}" destId="{7EBE7DE5-66A9-41B1-869E-7C63D93F9407}" srcOrd="14" destOrd="0" presId="urn:microsoft.com/office/officeart/2005/8/layout/list1"/>
    <dgm:cxn modelId="{FB222DC2-9F63-4748-9AE0-7D73ADBA6E9B}" type="presParOf" srcId="{39AD9AE9-C6F2-488D-B725-A80C5258E7C4}" destId="{F32503C5-6EEE-4ED3-8494-2039E42FF0DA}" srcOrd="15" destOrd="0" presId="urn:microsoft.com/office/officeart/2005/8/layout/list1"/>
    <dgm:cxn modelId="{6384A071-A76A-46BD-B038-6DFC7AB087B8}" type="presParOf" srcId="{39AD9AE9-C6F2-488D-B725-A80C5258E7C4}" destId="{816CBA5C-B88F-4928-B4F9-F4A5846D0F49}" srcOrd="16" destOrd="0" presId="urn:microsoft.com/office/officeart/2005/8/layout/list1"/>
    <dgm:cxn modelId="{06F775E9-6577-4F89-B1CA-87307D2F7D7A}" type="presParOf" srcId="{816CBA5C-B88F-4928-B4F9-F4A5846D0F49}" destId="{502B6172-61BF-454D-85D4-0699776A7E2D}" srcOrd="0" destOrd="0" presId="urn:microsoft.com/office/officeart/2005/8/layout/list1"/>
    <dgm:cxn modelId="{B61B87D3-FC74-4DD2-9180-6BDBF82B87D9}" type="presParOf" srcId="{816CBA5C-B88F-4928-B4F9-F4A5846D0F49}" destId="{4A422880-48D8-43F1-93B8-F389FF8166E7}" srcOrd="1" destOrd="0" presId="urn:microsoft.com/office/officeart/2005/8/layout/list1"/>
    <dgm:cxn modelId="{FE4E66FF-83A8-462E-9974-83FF298037A1}" type="presParOf" srcId="{39AD9AE9-C6F2-488D-B725-A80C5258E7C4}" destId="{628007DF-2808-4A03-A9CD-3F90F7295023}" srcOrd="17" destOrd="0" presId="urn:microsoft.com/office/officeart/2005/8/layout/list1"/>
    <dgm:cxn modelId="{21783A53-E4DC-4067-A84C-A17D328E8763}" type="presParOf" srcId="{39AD9AE9-C6F2-488D-B725-A80C5258E7C4}" destId="{AC99D10D-639F-4CC5-9DE0-C5B5DDFB7B84}" srcOrd="18" destOrd="0" presId="urn:microsoft.com/office/officeart/2005/8/layout/list1"/>
    <dgm:cxn modelId="{55EEC89C-1B73-46FA-9008-8B9A57929D44}" type="presParOf" srcId="{39AD9AE9-C6F2-488D-B725-A80C5258E7C4}" destId="{3CE2D48C-455C-4769-93A6-A774232B5B08}" srcOrd="19" destOrd="0" presId="urn:microsoft.com/office/officeart/2005/8/layout/list1"/>
    <dgm:cxn modelId="{91A3C9FC-0710-4646-A886-C4EAA4E72E97}" type="presParOf" srcId="{39AD9AE9-C6F2-488D-B725-A80C5258E7C4}" destId="{676C0CFB-4C57-4F7E-9EEA-E13F5D0327F6}" srcOrd="20" destOrd="0" presId="urn:microsoft.com/office/officeart/2005/8/layout/list1"/>
    <dgm:cxn modelId="{9B0C5923-30F8-4C0D-A94D-812D2EF70EF3}" type="presParOf" srcId="{676C0CFB-4C57-4F7E-9EEA-E13F5D0327F6}" destId="{29277755-C125-4F12-AFE4-E14268E5E141}" srcOrd="0" destOrd="0" presId="urn:microsoft.com/office/officeart/2005/8/layout/list1"/>
    <dgm:cxn modelId="{A048781D-685B-4E1B-BA7C-CF5EC5FD6352}" type="presParOf" srcId="{676C0CFB-4C57-4F7E-9EEA-E13F5D0327F6}" destId="{B3ED4C6F-E777-4204-A6C5-A637AC7ED5CF}" srcOrd="1" destOrd="0" presId="urn:microsoft.com/office/officeart/2005/8/layout/list1"/>
    <dgm:cxn modelId="{B317AE70-2B94-4CF1-9948-ADEFB047AEBA}" type="presParOf" srcId="{39AD9AE9-C6F2-488D-B725-A80C5258E7C4}" destId="{B7CDA473-4375-4A7B-8530-B032E0778F5E}" srcOrd="21" destOrd="0" presId="urn:microsoft.com/office/officeart/2005/8/layout/list1"/>
    <dgm:cxn modelId="{347D2BD9-2116-44C1-82EE-85E3BDD9BB7F}" type="presParOf" srcId="{39AD9AE9-C6F2-488D-B725-A80C5258E7C4}" destId="{1B7AA8A8-AD69-489F-B0C8-F31D7B874935}" srcOrd="22" destOrd="0" presId="urn:microsoft.com/office/officeart/2005/8/layout/list1"/>
    <dgm:cxn modelId="{6B5CA559-591C-4B2C-952A-59C7706AA6AB}" type="presParOf" srcId="{39AD9AE9-C6F2-488D-B725-A80C5258E7C4}" destId="{9749F1CE-9FD7-4EBA-9DDE-0FD07110BDA8}" srcOrd="23" destOrd="0" presId="urn:microsoft.com/office/officeart/2005/8/layout/list1"/>
    <dgm:cxn modelId="{51426FBD-38B5-47D3-A840-02C6A7BB7A77}" type="presParOf" srcId="{39AD9AE9-C6F2-488D-B725-A80C5258E7C4}" destId="{8F25CACD-24EE-4198-894A-A0B514B9593F}" srcOrd="24" destOrd="0" presId="urn:microsoft.com/office/officeart/2005/8/layout/list1"/>
    <dgm:cxn modelId="{E92D47FE-0D63-49CE-BA6D-8B8A472AE2C0}" type="presParOf" srcId="{8F25CACD-24EE-4198-894A-A0B514B9593F}" destId="{EA681DEB-C0D3-43AA-8027-BC147A380F20}" srcOrd="0" destOrd="0" presId="urn:microsoft.com/office/officeart/2005/8/layout/list1"/>
    <dgm:cxn modelId="{6CF16F2B-4D18-42DA-B519-03AFCA967CC8}" type="presParOf" srcId="{8F25CACD-24EE-4198-894A-A0B514B9593F}" destId="{5B5150B4-AA02-4A8B-AA12-DE0083BC4360}" srcOrd="1" destOrd="0" presId="urn:microsoft.com/office/officeart/2005/8/layout/list1"/>
    <dgm:cxn modelId="{CA909BF4-8741-4E05-8829-E39ED37F4A81}" type="presParOf" srcId="{39AD9AE9-C6F2-488D-B725-A80C5258E7C4}" destId="{CBA6A08F-5EE4-4C3D-892D-16FC2AEBF475}" srcOrd="25" destOrd="0" presId="urn:microsoft.com/office/officeart/2005/8/layout/list1"/>
    <dgm:cxn modelId="{F550ED01-BE7A-44A7-8007-CBAB3E4BB693}" type="presParOf" srcId="{39AD9AE9-C6F2-488D-B725-A80C5258E7C4}" destId="{3C0322C3-5878-428C-AE72-2BD7D30DB41C}" srcOrd="26" destOrd="0" presId="urn:microsoft.com/office/officeart/2005/8/layout/list1"/>
    <dgm:cxn modelId="{1E41A59A-B3F2-47D3-ADC8-B24C2C9024C4}" type="presParOf" srcId="{39AD9AE9-C6F2-488D-B725-A80C5258E7C4}" destId="{EA1410F3-0E03-4C44-9648-70257B2CFEB5}" srcOrd="27" destOrd="0" presId="urn:microsoft.com/office/officeart/2005/8/layout/list1"/>
    <dgm:cxn modelId="{F4302FC1-ACD6-4E6B-8E6E-A0334C77137C}" type="presParOf" srcId="{39AD9AE9-C6F2-488D-B725-A80C5258E7C4}" destId="{02A9FC30-F1CD-4952-A8E4-420794BC9BFF}" srcOrd="28" destOrd="0" presId="urn:microsoft.com/office/officeart/2005/8/layout/list1"/>
    <dgm:cxn modelId="{77BA9520-D2AC-4A98-B8AF-446E5E78D454}" type="presParOf" srcId="{02A9FC30-F1CD-4952-A8E4-420794BC9BFF}" destId="{063B85C1-18AD-4EC6-8417-9344B12DEC86}" srcOrd="0" destOrd="0" presId="urn:microsoft.com/office/officeart/2005/8/layout/list1"/>
    <dgm:cxn modelId="{4ABFACC0-5A20-4DB0-9F6D-F823467550B0}" type="presParOf" srcId="{02A9FC30-F1CD-4952-A8E4-420794BC9BFF}" destId="{B779FA50-093F-4D53-AACA-CB745D46740A}" srcOrd="1" destOrd="0" presId="urn:microsoft.com/office/officeart/2005/8/layout/list1"/>
    <dgm:cxn modelId="{0F1B0C90-6E6A-4F47-931F-C91DE9BBF855}" type="presParOf" srcId="{39AD9AE9-C6F2-488D-B725-A80C5258E7C4}" destId="{B51DE322-7925-45A8-AB4D-8EC6E43FE53F}" srcOrd="29" destOrd="0" presId="urn:microsoft.com/office/officeart/2005/8/layout/list1"/>
    <dgm:cxn modelId="{B6AB19C0-52DE-4CC4-AC3D-51F593D56302}" type="presParOf" srcId="{39AD9AE9-C6F2-488D-B725-A80C5258E7C4}" destId="{0381CC09-4A2A-4467-B6E0-76AF1572AC41}" srcOrd="30" destOrd="0" presId="urn:microsoft.com/office/officeart/2005/8/layout/list1"/>
    <dgm:cxn modelId="{F6C1F850-8929-4AB9-8B4D-815011AB9181}" type="presParOf" srcId="{39AD9AE9-C6F2-488D-B725-A80C5258E7C4}" destId="{A40D9236-6740-4011-81C3-03056E347C35}" srcOrd="31" destOrd="0" presId="urn:microsoft.com/office/officeart/2005/8/layout/list1"/>
    <dgm:cxn modelId="{C308B7F0-399D-41E8-9858-A8D9216A3E38}" type="presParOf" srcId="{39AD9AE9-C6F2-488D-B725-A80C5258E7C4}" destId="{91EBEB6D-A672-4086-BDE2-B2A414FF8D98}" srcOrd="32" destOrd="0" presId="urn:microsoft.com/office/officeart/2005/8/layout/list1"/>
    <dgm:cxn modelId="{CBEF0011-9D68-45E0-A364-F49C05CAE036}" type="presParOf" srcId="{91EBEB6D-A672-4086-BDE2-B2A414FF8D98}" destId="{2048FA05-C82D-484C-BA1F-C9051856A6B3}" srcOrd="0" destOrd="0" presId="urn:microsoft.com/office/officeart/2005/8/layout/list1"/>
    <dgm:cxn modelId="{F39F4C48-3A95-401F-8248-FFE728A29ADA}" type="presParOf" srcId="{91EBEB6D-A672-4086-BDE2-B2A414FF8D98}" destId="{1A498EE4-01D9-4031-9232-C5A5FFECC48B}" srcOrd="1" destOrd="0" presId="urn:microsoft.com/office/officeart/2005/8/layout/list1"/>
    <dgm:cxn modelId="{4E23F08C-3C2E-4795-A597-E83244721BBE}" type="presParOf" srcId="{39AD9AE9-C6F2-488D-B725-A80C5258E7C4}" destId="{07795C86-265E-4E46-B8CC-78677421ABEF}" srcOrd="33" destOrd="0" presId="urn:microsoft.com/office/officeart/2005/8/layout/list1"/>
    <dgm:cxn modelId="{F8CD32C3-3FCC-4CA8-9B13-1728CB167021}" type="presParOf" srcId="{39AD9AE9-C6F2-488D-B725-A80C5258E7C4}" destId="{E36254DF-8A25-44D7-A4F0-0C83A4B61E6A}" srcOrd="34" destOrd="0" presId="urn:microsoft.com/office/officeart/2005/8/layout/list1"/>
    <dgm:cxn modelId="{76684605-89B9-41A6-B6D5-8417639672E4}" type="presParOf" srcId="{39AD9AE9-C6F2-488D-B725-A80C5258E7C4}" destId="{43549C89-EE5F-45E4-909B-7558592F8373}" srcOrd="35" destOrd="0" presId="urn:microsoft.com/office/officeart/2005/8/layout/list1"/>
    <dgm:cxn modelId="{5EC763BC-9330-4C87-A464-65442CF157E7}" type="presParOf" srcId="{39AD9AE9-C6F2-488D-B725-A80C5258E7C4}" destId="{C29C3FC2-958E-4B09-ADB6-7657A8A7885B}" srcOrd="36" destOrd="0" presId="urn:microsoft.com/office/officeart/2005/8/layout/list1"/>
    <dgm:cxn modelId="{A34FCAC1-63A9-43CE-8EE8-61015F31EE32}" type="presParOf" srcId="{C29C3FC2-958E-4B09-ADB6-7657A8A7885B}" destId="{7868FC48-3692-4765-B02C-182124967797}" srcOrd="0" destOrd="0" presId="urn:microsoft.com/office/officeart/2005/8/layout/list1"/>
    <dgm:cxn modelId="{825D7F64-A0B5-4818-9211-5A5A1B4C263B}" type="presParOf" srcId="{C29C3FC2-958E-4B09-ADB6-7657A8A7885B}" destId="{AC7AD808-01E0-47DF-B1C8-3385EB0CB2A3}" srcOrd="1" destOrd="0" presId="urn:microsoft.com/office/officeart/2005/8/layout/list1"/>
    <dgm:cxn modelId="{93D4E74F-A935-4F81-941B-C66524F0E026}" type="presParOf" srcId="{39AD9AE9-C6F2-488D-B725-A80C5258E7C4}" destId="{5612ED36-4996-443A-8F6E-BDBB1A5C167E}" srcOrd="37" destOrd="0" presId="urn:microsoft.com/office/officeart/2005/8/layout/list1"/>
    <dgm:cxn modelId="{9B4E1934-FFB0-4A6F-A484-680746A5623B}" type="presParOf" srcId="{39AD9AE9-C6F2-488D-B725-A80C5258E7C4}" destId="{A8D0955D-466E-481E-ABAC-7FBB2CD55F11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397DE9-E320-4CFB-8019-22FE1949DF92}">
      <dsp:nvSpPr>
        <dsp:cNvPr id="0" name=""/>
        <dsp:cNvSpPr/>
      </dsp:nvSpPr>
      <dsp:spPr>
        <a:xfrm>
          <a:off x="0" y="288899"/>
          <a:ext cx="521497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B70FE-229F-4147-A65C-F990CE80867F}">
      <dsp:nvSpPr>
        <dsp:cNvPr id="0" name=""/>
        <dsp:cNvSpPr/>
      </dsp:nvSpPr>
      <dsp:spPr>
        <a:xfrm>
          <a:off x="260748" y="67499"/>
          <a:ext cx="4939941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980" tIns="0" rIns="1379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ОЧИЩАЕТ ВОЗДУХ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748" y="67499"/>
        <a:ext cx="4939941" cy="442800"/>
      </dsp:txXfrm>
    </dsp:sp>
    <dsp:sp modelId="{FDCE8CBE-A78E-419C-ACFB-77A54244A8C5}">
      <dsp:nvSpPr>
        <dsp:cNvPr id="0" name=""/>
        <dsp:cNvSpPr/>
      </dsp:nvSpPr>
      <dsp:spPr>
        <a:xfrm>
          <a:off x="0" y="969299"/>
          <a:ext cx="521497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103764"/>
              <a:satOff val="4423"/>
              <a:lumOff val="9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7129D-AA0A-4A04-AF3F-D4B73EAF2AA6}">
      <dsp:nvSpPr>
        <dsp:cNvPr id="0" name=""/>
        <dsp:cNvSpPr/>
      </dsp:nvSpPr>
      <dsp:spPr>
        <a:xfrm>
          <a:off x="260748" y="747899"/>
          <a:ext cx="4939941" cy="442800"/>
        </a:xfrm>
        <a:prstGeom prst="roundRect">
          <a:avLst/>
        </a:prstGeom>
        <a:solidFill>
          <a:schemeClr val="accent5">
            <a:hueOff val="-1103764"/>
            <a:satOff val="4423"/>
            <a:lumOff val="9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980" tIns="0" rIns="1379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ЗАДЕРЖИВАЕТ ОСАДКИ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748" y="747899"/>
        <a:ext cx="4939941" cy="442800"/>
      </dsp:txXfrm>
    </dsp:sp>
    <dsp:sp modelId="{A4FF3981-F793-4A18-813E-96A2A735CBA5}">
      <dsp:nvSpPr>
        <dsp:cNvPr id="0" name=""/>
        <dsp:cNvSpPr/>
      </dsp:nvSpPr>
      <dsp:spPr>
        <a:xfrm>
          <a:off x="0" y="1649699"/>
          <a:ext cx="521497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207528"/>
              <a:satOff val="8847"/>
              <a:lumOff val="19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6CEA3-B907-4C0F-8BE2-28120CCCE57F}">
      <dsp:nvSpPr>
        <dsp:cNvPr id="0" name=""/>
        <dsp:cNvSpPr/>
      </dsp:nvSpPr>
      <dsp:spPr>
        <a:xfrm>
          <a:off x="260748" y="1428299"/>
          <a:ext cx="4939941" cy="442800"/>
        </a:xfrm>
        <a:prstGeom prst="roundRect">
          <a:avLst/>
        </a:prstGeom>
        <a:solidFill>
          <a:schemeClr val="accent5">
            <a:hueOff val="-2207528"/>
            <a:satOff val="8847"/>
            <a:lumOff val="19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980" tIns="0" rIns="1379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МЕСТО ОБИТАНИЯ ЖИВОТНЫХ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748" y="1428299"/>
        <a:ext cx="4939941" cy="442800"/>
      </dsp:txXfrm>
    </dsp:sp>
    <dsp:sp modelId="{7EBE7DE5-66A9-41B1-869E-7C63D93F9407}">
      <dsp:nvSpPr>
        <dsp:cNvPr id="0" name=""/>
        <dsp:cNvSpPr/>
      </dsp:nvSpPr>
      <dsp:spPr>
        <a:xfrm>
          <a:off x="0" y="2330099"/>
          <a:ext cx="521497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44985-8D90-4F29-B2FE-F63F3BBAD9EB}">
      <dsp:nvSpPr>
        <dsp:cNvPr id="0" name=""/>
        <dsp:cNvSpPr/>
      </dsp:nvSpPr>
      <dsp:spPr>
        <a:xfrm>
          <a:off x="260748" y="2108700"/>
          <a:ext cx="4939941" cy="442800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980" tIns="0" rIns="1379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УЧАСТВУЕТ В КРУГОВОРОТЕ ВОДЫ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748" y="2108700"/>
        <a:ext cx="4939941" cy="442800"/>
      </dsp:txXfrm>
    </dsp:sp>
    <dsp:sp modelId="{AC99D10D-639F-4CC5-9DE0-C5B5DDFB7B84}">
      <dsp:nvSpPr>
        <dsp:cNvPr id="0" name=""/>
        <dsp:cNvSpPr/>
      </dsp:nvSpPr>
      <dsp:spPr>
        <a:xfrm>
          <a:off x="0" y="3010500"/>
          <a:ext cx="521497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415056"/>
              <a:satOff val="17694"/>
              <a:lumOff val="38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22880-48D8-43F1-93B8-F389FF8166E7}">
      <dsp:nvSpPr>
        <dsp:cNvPr id="0" name=""/>
        <dsp:cNvSpPr/>
      </dsp:nvSpPr>
      <dsp:spPr>
        <a:xfrm>
          <a:off x="260748" y="2789100"/>
          <a:ext cx="4939941" cy="442800"/>
        </a:xfrm>
        <a:prstGeom prst="roundRect">
          <a:avLst/>
        </a:prstGeom>
        <a:solidFill>
          <a:schemeClr val="accent5">
            <a:hueOff val="-4415056"/>
            <a:satOff val="17694"/>
            <a:lumOff val="38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980" tIns="0" rIns="1379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УЧАСТВУЕТ В ОБРАЗОВАНИИ ПИТАТЕЛЬНЫХ ВЕЩЕСТВ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748" y="2789100"/>
        <a:ext cx="4939941" cy="442800"/>
      </dsp:txXfrm>
    </dsp:sp>
    <dsp:sp modelId="{1B7AA8A8-AD69-489F-B0C8-F31D7B874935}">
      <dsp:nvSpPr>
        <dsp:cNvPr id="0" name=""/>
        <dsp:cNvSpPr/>
      </dsp:nvSpPr>
      <dsp:spPr>
        <a:xfrm>
          <a:off x="0" y="3690900"/>
          <a:ext cx="521497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518820"/>
              <a:satOff val="22117"/>
              <a:lumOff val="47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D4C6F-E777-4204-A6C5-A637AC7ED5CF}">
      <dsp:nvSpPr>
        <dsp:cNvPr id="0" name=""/>
        <dsp:cNvSpPr/>
      </dsp:nvSpPr>
      <dsp:spPr>
        <a:xfrm>
          <a:off x="260748" y="3469500"/>
          <a:ext cx="4939941" cy="442800"/>
        </a:xfrm>
        <a:prstGeom prst="roundRect">
          <a:avLst/>
        </a:prstGeom>
        <a:solidFill>
          <a:schemeClr val="accent5">
            <a:hueOff val="-5518820"/>
            <a:satOff val="22117"/>
            <a:lumOff val="47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980" tIns="0" rIns="1379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ОБЕСПЕЧИВАЕТ ЗАЩИТУ  ОТ ЭРОЗИИ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748" y="3469500"/>
        <a:ext cx="4939941" cy="442800"/>
      </dsp:txXfrm>
    </dsp:sp>
    <dsp:sp modelId="{3C0322C3-5878-428C-AE72-2BD7D30DB41C}">
      <dsp:nvSpPr>
        <dsp:cNvPr id="0" name=""/>
        <dsp:cNvSpPr/>
      </dsp:nvSpPr>
      <dsp:spPr>
        <a:xfrm>
          <a:off x="0" y="4371299"/>
          <a:ext cx="521497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150B4-AA02-4A8B-AA12-DE0083BC4360}">
      <dsp:nvSpPr>
        <dsp:cNvPr id="0" name=""/>
        <dsp:cNvSpPr/>
      </dsp:nvSpPr>
      <dsp:spPr>
        <a:xfrm>
          <a:off x="260748" y="4149900"/>
          <a:ext cx="4939941" cy="442800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980" tIns="0" rIns="1379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ЗОНА ОТДЫХА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748" y="4149900"/>
        <a:ext cx="4939941" cy="442800"/>
      </dsp:txXfrm>
    </dsp:sp>
    <dsp:sp modelId="{0381CC09-4A2A-4467-B6E0-76AF1572AC41}">
      <dsp:nvSpPr>
        <dsp:cNvPr id="0" name=""/>
        <dsp:cNvSpPr/>
      </dsp:nvSpPr>
      <dsp:spPr>
        <a:xfrm>
          <a:off x="0" y="5051699"/>
          <a:ext cx="521497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726349"/>
              <a:satOff val="30964"/>
              <a:lumOff val="6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79FA50-093F-4D53-AACA-CB745D46740A}">
      <dsp:nvSpPr>
        <dsp:cNvPr id="0" name=""/>
        <dsp:cNvSpPr/>
      </dsp:nvSpPr>
      <dsp:spPr>
        <a:xfrm>
          <a:off x="260748" y="4830300"/>
          <a:ext cx="4939941" cy="442800"/>
        </a:xfrm>
        <a:prstGeom prst="roundRect">
          <a:avLst/>
        </a:prstGeom>
        <a:solidFill>
          <a:schemeClr val="accent5">
            <a:hueOff val="-7726349"/>
            <a:satOff val="30964"/>
            <a:lumOff val="67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980" tIns="0" rIns="1379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СЫРЬЁ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748" y="4830300"/>
        <a:ext cx="4939941" cy="442800"/>
      </dsp:txXfrm>
    </dsp:sp>
    <dsp:sp modelId="{E36254DF-8A25-44D7-A4F0-0C83A4B61E6A}">
      <dsp:nvSpPr>
        <dsp:cNvPr id="0" name=""/>
        <dsp:cNvSpPr/>
      </dsp:nvSpPr>
      <dsp:spPr>
        <a:xfrm>
          <a:off x="0" y="5732100"/>
          <a:ext cx="521497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830112"/>
              <a:satOff val="35388"/>
              <a:lumOff val="76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498EE4-01D9-4031-9232-C5A5FFECC48B}">
      <dsp:nvSpPr>
        <dsp:cNvPr id="0" name=""/>
        <dsp:cNvSpPr/>
      </dsp:nvSpPr>
      <dsp:spPr>
        <a:xfrm>
          <a:off x="260748" y="5510699"/>
          <a:ext cx="4939941" cy="442800"/>
        </a:xfrm>
        <a:prstGeom prst="roundRect">
          <a:avLst/>
        </a:prstGeom>
        <a:solidFill>
          <a:schemeClr val="accent5">
            <a:hueOff val="-8830112"/>
            <a:satOff val="35388"/>
            <a:lumOff val="76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980" tIns="0" rIns="1379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ПОДНИМАЕТ НАСТРОЕНИЕ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748" y="5510699"/>
        <a:ext cx="4939941" cy="442800"/>
      </dsp:txXfrm>
    </dsp:sp>
    <dsp:sp modelId="{A8D0955D-466E-481E-ABAC-7FBB2CD55F11}">
      <dsp:nvSpPr>
        <dsp:cNvPr id="0" name=""/>
        <dsp:cNvSpPr/>
      </dsp:nvSpPr>
      <dsp:spPr>
        <a:xfrm>
          <a:off x="0" y="6412500"/>
          <a:ext cx="521497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AD808-01E0-47DF-B1C8-3385EB0CB2A3}">
      <dsp:nvSpPr>
        <dsp:cNvPr id="0" name=""/>
        <dsp:cNvSpPr/>
      </dsp:nvSpPr>
      <dsp:spPr>
        <a:xfrm>
          <a:off x="260748" y="6191100"/>
          <a:ext cx="4939941" cy="44280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980" tIns="0" rIns="1379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УКРЕПЛЯЕТ ИММУНИТЕТ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748" y="6191100"/>
        <a:ext cx="4939941" cy="442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3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Программы\для мультиков\программное обеспечение\PervoLogo_3.0\Program\Картинки\Фоны\bg_drawing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928802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ТВОРЧЕСКИЙ ПРОЕКТ</a:t>
            </a:r>
            <a:endParaRPr kumimoji="0" lang="ru-RU" sz="16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«Ёлочка, живи!»</a:t>
            </a:r>
            <a:endParaRPr kumimoji="0" lang="ru-RU" sz="4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6058"/>
            <a:ext cx="3643306" cy="407194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14907" y="3857628"/>
          <a:ext cx="4000497" cy="2759710"/>
        </p:xfrm>
        <a:graphic>
          <a:graphicData uri="http://schemas.openxmlformats.org/drawingml/2006/table">
            <a:tbl>
              <a:tblPr/>
              <a:tblGrid>
                <a:gridCol w="4000497"/>
              </a:tblGrid>
              <a:tr h="75133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Авторы: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учащиеся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класса 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МБОУ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СОШ с. Аван 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0266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Руководитель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Вахрушина Н. В., 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учитель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начальных классов 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МБОУ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СОШ с. Аван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65194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2016 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se1.mm.bing.net/th?id=OIP.M3a01c0358a22b0f378fea67ea50ceff4o0&amp;pid=15.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 l="24902" t="38501" r="23828" b="17969"/>
          <a:stretch>
            <a:fillRect/>
          </a:stretch>
        </p:blipFill>
        <p:spPr bwMode="auto">
          <a:xfrm>
            <a:off x="71406" y="1785926"/>
            <a:ext cx="8929750" cy="4912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-29956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Анкетирование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 Вы планируете украшать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Новый год: ель, сосну или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искусственную елку?»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пк\Программы\для мультиков\программное обеспечение\PervoLogo_3.0\Program\Картинки\Фоны\bg_photo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3619" y="285728"/>
            <a:ext cx="84655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ОБОСНОВАНИЕ   ЦЕЛЕЙ   И   ЗАДАЧ</a:t>
            </a:r>
            <a:endParaRPr lang="ru-RU" sz="3600" b="1" cap="all" spc="0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3661" y="1071546"/>
            <a:ext cx="4921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СЕЛЕ АВАН  - 806 ЖИТЕЛЕЙ 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05098" y="1071546"/>
            <a:ext cx="2214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250 СЕМЕЙ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3240" y="1571612"/>
            <a:ext cx="26943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2-3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ПЛАСТИКОВЫЕ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БУТЫЛКИ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1643050"/>
            <a:ext cx="2743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ЕЖЕНЕДЕЛЬНО 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61120" y="1714488"/>
            <a:ext cx="3110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600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БУТЫЛОК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3214686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МЕСЯЦ 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43042" y="2928934"/>
            <a:ext cx="3110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2 400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БУТЫЛОК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9652" y="4084084"/>
            <a:ext cx="1346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 ГОД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14480" y="3929066"/>
            <a:ext cx="3110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30 000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БУТЫЛОК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4941340"/>
            <a:ext cx="1593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 5 ЛЕТ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442" y="4857760"/>
            <a:ext cx="3110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150 000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БУТЫЛОК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8596" y="6039169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 10 ЛЕТ</a:t>
            </a:r>
            <a:endParaRPr lang="ru-RU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818658" y="5741275"/>
            <a:ext cx="3110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300 000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БУТЫЛОК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86380" y="4286256"/>
            <a:ext cx="2717411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125 – 130 ЁЛОК</a:t>
            </a:r>
            <a:endParaRPr lang="ru-RU" sz="24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86380" y="5181913"/>
            <a:ext cx="2717411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625 – 650 ЁЛОК</a:t>
            </a:r>
            <a:endParaRPr lang="ru-RU" sz="24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46743" y="6039169"/>
            <a:ext cx="2791150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ДО 1 30О ЁЛОК</a:t>
            </a:r>
            <a:endParaRPr lang="ru-RU" sz="24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282" y="61248"/>
            <a:ext cx="87154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Сделать искусственную ёлку из зелёных пластиковых бутылок, тем самым привлечь внимание жителей Вяземского района к проблеме вырубки ёлок перед праздником Новый год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85720" y="2188415"/>
            <a:ext cx="864396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Изучить историю возникновения традиции под Новый год ставить и наряжать ёлку в каждом доме;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Выяснить, почему нельзя вырубать ели;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Придумать способы, чтобы привлечь внимание жителей Вяземского района к проблеме вырубки ёлок перед праздником Новый год;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Изучить экологические проблемы, связанные с пластиковыми бутылками.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Выполнить задуманную композицию.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Произвести экономическое и экологическое обоснование.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Сделать анализ своей работы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71472" y="608468"/>
            <a:ext cx="807249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Гипотеза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мы научимся вторично использовать пластиковые бутылки, изготовив из них зелёную красавицу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то сможем научить этому других людей, тем самым поможем уменьшить количество мусора в природе, а также сократить вырубку ёлок в лесах.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l="32422" t="26562" r="28760" b="10937"/>
          <a:stretch>
            <a:fillRect/>
          </a:stretch>
        </p:blipFill>
        <p:spPr bwMode="auto">
          <a:xfrm>
            <a:off x="71406" y="71413"/>
            <a:ext cx="5929354" cy="661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649221" y="140593"/>
            <a:ext cx="385047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0" algn="l"/>
              </a:tabLst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Откуда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0" algn="l"/>
              </a:tabLst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появилась 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традиция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0" algn="l"/>
              </a:tabLst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наряжать елку?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CC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1" name="Picture 5" descr="http://img0.liveinternet.ru/images/attach/c/7/94/844/94844486_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75277"/>
            <a:ext cx="4143404" cy="258272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9699" name="Picture 3" descr="http://waska45.ru/wp-content/uploads/2014/12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058" y="617128"/>
            <a:ext cx="2820620" cy="331193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9705" name="Picture 9" descr="http://s-novym-godom.pifos.ru/_ph/8/2/44205615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847725"/>
            <a:ext cx="4114800" cy="6010275"/>
          </a:xfrm>
          <a:prstGeom prst="rect">
            <a:avLst/>
          </a:prstGeom>
          <a:noFill/>
        </p:spPr>
      </p:pic>
      <p:pic>
        <p:nvPicPr>
          <p:cNvPr id="14338" name="Picture 2" descr="Franz Krüger - Portrait of Emperor Nicholas I - WGA122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780692"/>
            <a:ext cx="3929090" cy="522007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graphicFrame>
        <p:nvGraphicFramePr>
          <p:cNvPr id="14" name="Схема 13"/>
          <p:cNvGraphicFramePr/>
          <p:nvPr/>
        </p:nvGraphicFramePr>
        <p:xfrm>
          <a:off x="357158" y="0"/>
          <a:ext cx="521497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Стрелка вниз 6"/>
          <p:cNvSpPr/>
          <p:nvPr/>
        </p:nvSpPr>
        <p:spPr>
          <a:xfrm rot="5400000">
            <a:off x="5125628" y="-267876"/>
            <a:ext cx="3750495" cy="4286248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72132" y="1011966"/>
            <a:ext cx="35718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обычная </a:t>
            </a:r>
          </a:p>
          <a:p>
            <a:pPr algn="r"/>
            <a:r>
              <a:rPr lang="ru-RU" sz="20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новогодняя ёлочка –</a:t>
            </a:r>
          </a:p>
          <a:p>
            <a:pPr algn="r"/>
            <a:r>
              <a:rPr lang="ru-RU" sz="20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0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просто кладезь полезных веществ !</a:t>
            </a:r>
            <a:endParaRPr lang="ru-RU" sz="20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-HhBpiEuygeE/T4O4apnjeYI/AAAAAAAABQU/nH--G182VzY/s320/buti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71670" y="285728"/>
            <a:ext cx="5143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Техника безопасности </a:t>
            </a:r>
          </a:p>
          <a:p>
            <a:pPr algn="ctr"/>
            <a:r>
              <a:rPr lang="ru-RU" sz="32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при выполнении проекта</a:t>
            </a:r>
            <a:endParaRPr lang="ru-RU" sz="32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500034" y="1571612"/>
            <a:ext cx="757242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осторожно пользоваться инструментами,</a:t>
            </a:r>
            <a:endParaRPr lang="ru-RU" sz="20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передавать ножницы только кольцами вперёд,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брать в рот материалы и инструменты,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проволоку использовать аккуратно, чтобы не    пораниться самому и товарища не задеть.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71670" y="71414"/>
            <a:ext cx="5143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Технологическая карта</a:t>
            </a:r>
            <a:endParaRPr lang="ru-RU" sz="32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8" y="642918"/>
          <a:ext cx="8358246" cy="6309360"/>
        </p:xfrm>
        <a:graphic>
          <a:graphicData uri="http://schemas.openxmlformats.org/drawingml/2006/table">
            <a:tbl>
              <a:tblPr/>
              <a:tblGrid>
                <a:gridCol w="5072098"/>
                <a:gridCol w="3286148"/>
              </a:tblGrid>
              <a:tr h="45155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2800" b="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Моем </a:t>
                      </a:r>
                      <a:r>
                        <a:rPr lang="ru-RU" sz="2800" b="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зелёную бутылку со средством для мытья посуды, удаляя этикетку</a:t>
                      </a:r>
                      <a:r>
                        <a:rPr lang="ru-RU" sz="2800" b="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22860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ru-RU" sz="2800" b="0" dirty="0" smtClean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2860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ru-RU" sz="1800" b="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</a:t>
                      </a:r>
                      <a:r>
                        <a:rPr lang="ru-RU" sz="2800" b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Отрезаем и выбрасываем горлышко, верхнюю и нижнюю часть бутылки.</a:t>
                      </a:r>
                      <a:endParaRPr lang="ru-RU" sz="1800" b="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</a:t>
                      </a:r>
                      <a:r>
                        <a:rPr lang="ru-RU" sz="2800" b="0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Оставшуюся среднюю часть бутылки нарезаем кольцами.</a:t>
                      </a:r>
                      <a:endParaRPr lang="ru-RU" sz="1800" b="0" dirty="0">
                        <a:solidFill>
                          <a:srgbClr val="00B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4819" name="Picture 3" descr="http://hmarka.ua/media/thumbs/products/2452_w.jpg"/>
          <p:cNvPicPr>
            <a:picLocks noChangeAspect="1" noChangeArrowheads="1"/>
          </p:cNvPicPr>
          <p:nvPr/>
        </p:nvPicPr>
        <p:blipFill>
          <a:blip r:embed="rId4" cstate="print"/>
          <a:srcRect r="30434"/>
          <a:stretch>
            <a:fillRect/>
          </a:stretch>
        </p:blipFill>
        <p:spPr bwMode="auto">
          <a:xfrm>
            <a:off x="7572340" y="500042"/>
            <a:ext cx="1143064" cy="1643130"/>
          </a:xfrm>
          <a:prstGeom prst="rect">
            <a:avLst/>
          </a:prstGeom>
          <a:noFill/>
        </p:spPr>
      </p:pic>
      <p:pic>
        <p:nvPicPr>
          <p:cNvPr id="34821" name="Picture 5" descr="http://images.ua.prom.st/25916624_w640_h640_gubki.png"/>
          <p:cNvPicPr>
            <a:picLocks noChangeAspect="1" noChangeArrowheads="1"/>
          </p:cNvPicPr>
          <p:nvPr/>
        </p:nvPicPr>
        <p:blipFill>
          <a:blip r:embed="rId5" cstate="print"/>
          <a:srcRect b="15563"/>
          <a:stretch>
            <a:fillRect/>
          </a:stretch>
        </p:blipFill>
        <p:spPr bwMode="auto">
          <a:xfrm>
            <a:off x="7000892" y="1142984"/>
            <a:ext cx="1912443" cy="114298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2571744"/>
            <a:ext cx="2786050" cy="208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4857736"/>
            <a:ext cx="2667019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452418"/>
            <a:ext cx="1643074" cy="219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xn--80aauegbcjrdg4a.xn--p1ai/uploads/1/0/5/8/10580347/4282177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1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71670" y="71414"/>
            <a:ext cx="5143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Технологическая карта</a:t>
            </a:r>
            <a:endParaRPr lang="ru-RU" sz="32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71472" y="857232"/>
          <a:ext cx="4929222" cy="5608320"/>
        </p:xfrm>
        <a:graphic>
          <a:graphicData uri="http://schemas.openxmlformats.org/drawingml/2006/table">
            <a:tbl>
              <a:tblPr/>
              <a:tblGrid>
                <a:gridCol w="492922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4. </a:t>
                      </a:r>
                      <a:r>
                        <a:rPr lang="ru-RU" sz="2800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Разрезаем кольцо и получаем полоску</a:t>
                      </a:r>
                      <a:r>
                        <a:rPr lang="ru-RU" sz="2800" dirty="0" smtClean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5. </a:t>
                      </a:r>
                      <a:r>
                        <a:rPr lang="ru-RU" sz="28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Режем на полоске тонкие зубчики шириной 1-2 мм</a:t>
                      </a:r>
                      <a:r>
                        <a:rPr lang="ru-RU" sz="28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6. </a:t>
                      </a:r>
                      <a:r>
                        <a:rPr lang="ru-RU" sz="2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готовую полоску приклеиваем кусочек широкого скотча той же длины, что и зелёная полоска.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28" y="2500306"/>
            <a:ext cx="2617774" cy="1963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571480"/>
            <a:ext cx="2667019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 r="54167" b="20370"/>
          <a:stretch>
            <a:fillRect/>
          </a:stretch>
        </p:blipFill>
        <p:spPr bwMode="auto">
          <a:xfrm rot="5400000">
            <a:off x="5857912" y="4143384"/>
            <a:ext cx="2357422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71670" y="71414"/>
            <a:ext cx="5143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Технологическая карта</a:t>
            </a:r>
            <a:endParaRPr lang="ru-RU" sz="32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785794"/>
          <a:ext cx="5000660" cy="5468112"/>
        </p:xfrm>
        <a:graphic>
          <a:graphicData uri="http://schemas.openxmlformats.org/drawingml/2006/table">
            <a:tbl>
              <a:tblPr/>
              <a:tblGrid>
                <a:gridCol w="500066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7.Накручиваем эту полоску со скотчем липкой стороной к толстой проволоке. </a:t>
                      </a:r>
                      <a:endParaRPr lang="ru-RU" sz="2800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8.Получается еловая ветка</a:t>
                      </a:r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9.Получившиеся ветки соединяем между собой в большие ветви</a:t>
                      </a:r>
                      <a:r>
                        <a:rPr lang="ru-RU" sz="2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10.Величина и пышность ёлки зависит от количества веток.</a:t>
                      </a:r>
                      <a:endParaRPr lang="ru-RU" sz="2000" dirty="0">
                        <a:solidFill>
                          <a:srgbClr val="00B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b="15625"/>
          <a:stretch>
            <a:fillRect/>
          </a:stretch>
        </p:blipFill>
        <p:spPr bwMode="auto">
          <a:xfrm>
            <a:off x="5500694" y="4071942"/>
            <a:ext cx="2500330" cy="2812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b="41618"/>
          <a:stretch>
            <a:fillRect/>
          </a:stretch>
        </p:blipFill>
        <p:spPr bwMode="auto">
          <a:xfrm>
            <a:off x="5072066" y="2214554"/>
            <a:ext cx="247783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t="9677" b="35293"/>
          <a:stretch>
            <a:fillRect/>
          </a:stretch>
        </p:blipFill>
        <p:spPr bwMode="auto">
          <a:xfrm>
            <a:off x="5429256" y="714356"/>
            <a:ext cx="2214578" cy="1624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71670" y="71414"/>
            <a:ext cx="5143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Технологическая карта</a:t>
            </a:r>
            <a:endParaRPr lang="ru-RU" sz="32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7" y="1500174"/>
            <a:ext cx="299883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Устанавливаем</a:t>
            </a:r>
          </a:p>
          <a:p>
            <a:pPr algn="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готовую ёлку </a:t>
            </a:r>
          </a:p>
          <a:p>
            <a:pPr algn="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подставку.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G:\DCIM\Camera\IMG_20160418_1153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1" y="1285860"/>
            <a:ext cx="528638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214290"/>
          <a:ext cx="8715404" cy="5949351"/>
        </p:xfrm>
        <a:graphic>
          <a:graphicData uri="http://schemas.openxmlformats.org/drawingml/2006/table">
            <a:tbl>
              <a:tblPr/>
              <a:tblGrid>
                <a:gridCol w="710698"/>
                <a:gridCol w="3647020"/>
                <a:gridCol w="1428760"/>
                <a:gridCol w="1428760"/>
                <a:gridCol w="1500166"/>
              </a:tblGrid>
              <a:tr h="1442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</a:t>
                      </a:r>
                      <a:endParaRPr lang="ru-RU" sz="20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20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Наименование используемых                                                                                      материалов </a:t>
                      </a:r>
                      <a:endParaRPr lang="ru-RU" sz="20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Цена (руб.) </a:t>
                      </a:r>
                      <a:endParaRPr lang="ru-RU" sz="20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Расход материалов </a:t>
                      </a:r>
                      <a:endParaRPr lang="ru-RU" sz="20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Затраты на материалы (руб.) </a:t>
                      </a:r>
                      <a:endParaRPr lang="ru-RU" sz="20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968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r>
                        <a:rPr lang="ru-RU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endParaRPr lang="ru-RU" sz="24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Зелёные пластиковые бутылки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руб.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 шт.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руб.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968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endParaRPr lang="ru-RU" sz="24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Проволока алюминиевая толстая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руб.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 м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руб.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697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b="1" i="1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  <a:endParaRPr lang="ru-RU" sz="240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Скотч широкий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 руб.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рулон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 руб.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697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400" b="1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</a:t>
                      </a:r>
                      <a:endParaRPr lang="ru-RU" sz="240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Подставка под ёлку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руб.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шт.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руб.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542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240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400" b="1" i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Итого: 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1" i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100 руб.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4" name="Picture 2" descr="http://img-fotki.yandex.ru/get/3314/joomtv.0/0_5f78_32ea2c08_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-24"/>
            <a:ext cx="6500858" cy="650085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РЕКЛАМА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85852" y="1571612"/>
            <a:ext cx="51435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Фото мастер-класса</a:t>
            </a:r>
            <a:endParaRPr lang="ru-RU" sz="66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DCIM\262MSDCF\DSC00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8072494" cy="6054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6858016" y="0"/>
            <a:ext cx="1981437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29956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Повторное 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нкетирование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 Вы планируете украшать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Новый год: ель, сосну или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искусственную елку?»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285720" y="1714488"/>
          <a:ext cx="6357982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пк\Программы\для мультиков\программное обеспечение\PervoLogo_3.0\Program\Картинки\Фоны\presen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ttps://img-fotki.yandex.ru/get/6114/25585874.19a/0_bb781_76cbbe39_S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500694" y="3071810"/>
            <a:ext cx="3643306" cy="4071942"/>
          </a:xfrm>
          <a:prstGeom prst="rect">
            <a:avLst/>
          </a:prstGeom>
          <a:noFill/>
        </p:spPr>
      </p:pic>
      <p:pic>
        <p:nvPicPr>
          <p:cNvPr id="7" name="Рисунок 6" descr="G:\DCIM\Camera\IMG_20160418_1153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464347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511" t="21484" r="24231" b="6250"/>
          <a:stretch>
            <a:fillRect/>
          </a:stretch>
        </p:blipFill>
        <p:spPr bwMode="auto">
          <a:xfrm>
            <a:off x="0" y="-1"/>
            <a:ext cx="9144000" cy="697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ultjashki.ucoz.ru/andersen/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3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511" t="15625" r="24231" b="11132"/>
          <a:stretch>
            <a:fillRect/>
          </a:stretch>
        </p:blipFill>
        <p:spPr bwMode="auto">
          <a:xfrm>
            <a:off x="0" y="-1"/>
            <a:ext cx="9144000" cy="690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rodovid.me/uploads/images/00/00/02/2015/01/11/a49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210424"/>
            <a:ext cx="4857752" cy="3647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http://tse1.mm.bing.net/th?id=OIP.M3a01c0358a22b0f378fea67ea50ceff4o0&amp;pid=15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86380" cy="396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64697" y="4500570"/>
            <a:ext cx="39042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ЖЕРТВОПРИНОШЕНИЕ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4475" y="5286388"/>
            <a:ext cx="266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 ПРАЗДНИКУ…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80867" y="-24"/>
            <a:ext cx="4063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2511" t="22461" r="24231" b="26452"/>
          <a:stretch>
            <a:fillRect/>
          </a:stretch>
        </p:blipFill>
        <p:spPr bwMode="auto">
          <a:xfrm>
            <a:off x="-71470" y="0"/>
            <a:ext cx="92392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3326" y="2967335"/>
            <a:ext cx="2257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ЭСКИЗ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337" name="Picture 1" descr="G:\DCIM\Camera\IMG_20160413_111124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 l="15278" t="21875" r="6944"/>
          <a:stretch>
            <a:fillRect/>
          </a:stretch>
        </p:blipFill>
        <p:spPr bwMode="auto">
          <a:xfrm>
            <a:off x="2071670" y="521755"/>
            <a:ext cx="4357718" cy="583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786314" y="285728"/>
            <a:ext cx="193514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!!!</a:t>
            </a:r>
            <a:endParaRPr lang="ru-RU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rodovid.me/uploads/images/00/00/02/2015/01/11/a49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210424"/>
            <a:ext cx="4857752" cy="3647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http://tse1.mm.bing.net/th?id=OIP.M3a01c0358a22b0f378fea67ea50ceff4o0&amp;pid=15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86380" cy="396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64697" y="4500570"/>
            <a:ext cx="39042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ЖЕРТВОПРИНОШЕНИЕ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4475" y="5286388"/>
            <a:ext cx="266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 ПРАЗДНИКУ…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1770" y="-24"/>
            <a:ext cx="38013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66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пк\Программы\для мультиков\программное обеспечение\PervoLogo_3.0\Program\Картинки\Фоны\bg_photo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3619" y="285728"/>
            <a:ext cx="84655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ОБОСНОВАНИЕ   ЦЕЛЕЙ   И   ЗАДАЧ</a:t>
            </a:r>
            <a:endParaRPr lang="ru-RU" sz="3600" b="1" cap="all" spc="0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3661" y="1071546"/>
            <a:ext cx="4921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СЕЛЕ АВАН  - 806 ЖИТЕЛЕЙ 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05098" y="1071546"/>
            <a:ext cx="2214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250 СЕМЕЙ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3240" y="1571612"/>
            <a:ext cx="26943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2-3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ПЛАСТИКОВЫЕ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БУТЫЛКИ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1643050"/>
            <a:ext cx="2743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ЕЖЕНЕДЕЛЬНО 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61120" y="1714488"/>
            <a:ext cx="3110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600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БУТЫЛОК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3214686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МЕСЯЦ 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43042" y="2928934"/>
            <a:ext cx="3110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2 400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БУТЫЛОК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9652" y="4084084"/>
            <a:ext cx="1346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 ГОД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14480" y="3929066"/>
            <a:ext cx="3110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30 000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БУТЫЛОК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4941340"/>
            <a:ext cx="1593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 5 ЛЕТ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442" y="4857760"/>
            <a:ext cx="3110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150 000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БУТЫЛОК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8596" y="6039169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 10 ЛЕТ</a:t>
            </a:r>
            <a:endParaRPr lang="ru-RU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818658" y="5741275"/>
            <a:ext cx="3110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=  300 000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БУТЫЛОК</a:t>
            </a:r>
            <a:endParaRPr lang="ru-RU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620</Words>
  <Application>Microsoft Office PowerPoint</Application>
  <PresentationFormat>Экран (4:3)</PresentationFormat>
  <Paragraphs>172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29</cp:revision>
  <dcterms:created xsi:type="dcterms:W3CDTF">2016-04-08T07:32:30Z</dcterms:created>
  <dcterms:modified xsi:type="dcterms:W3CDTF">2016-04-19T22:45:51Z</dcterms:modified>
</cp:coreProperties>
</file>