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76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0" r:id="rId22"/>
    <p:sldId id="278" r:id="rId23"/>
    <p:sldId id="279" r:id="rId24"/>
    <p:sldId id="281" r:id="rId25"/>
    <p:sldId id="282" r:id="rId26"/>
    <p:sldId id="283" r:id="rId27"/>
    <p:sldId id="277" r:id="rId28"/>
    <p:sldId id="28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42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00737-049E-470A-BF03-CA1373BA2669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63D0A-CDC1-4008-89C7-4C2FDF1AC54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&#1074;&#1085;&#1077;&#1082;&#1083;&#1072;&#1089;&#1089;&#1085;&#1086;&#1077;%20&#1084;&#1077;&#1088;&#1086;&#1087;&#1088;&#1080;&#1103;&#1090;&#1080;&#1077;.wmv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к\Downloads\__20130222_1137381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пк\Desktop\Рисунок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501" y="1357298"/>
            <a:ext cx="8584903" cy="358300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3286116" y="5106102"/>
            <a:ext cx="5857884" cy="138499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Вахрушина Наталья Викторовна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учитель начальных классов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МБОУ СОШ с. Аван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к\Desktop\разобрать\DSCN0230.JPG"/>
          <p:cNvPicPr>
            <a:picLocks noChangeAspect="1" noChangeArrowheads="1"/>
          </p:cNvPicPr>
          <p:nvPr/>
        </p:nvPicPr>
        <p:blipFill>
          <a:blip r:embed="rId2" cstate="print"/>
          <a:srcRect l="22864" r="19531"/>
          <a:stretch>
            <a:fillRect/>
          </a:stretch>
        </p:blipFill>
        <p:spPr bwMode="auto">
          <a:xfrm>
            <a:off x="-8979" y="428604"/>
            <a:ext cx="4773563" cy="621508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4099" name="Picture 3" descr="C:\Users\пк\Desktop\разобрать\DSCN0237.JPG"/>
          <p:cNvPicPr>
            <a:picLocks noChangeAspect="1" noChangeArrowheads="1"/>
          </p:cNvPicPr>
          <p:nvPr/>
        </p:nvPicPr>
        <p:blipFill>
          <a:blip r:embed="rId3" cstate="print"/>
          <a:srcRect l="1389" t="4166" r="5555" b="4166"/>
          <a:stretch>
            <a:fillRect/>
          </a:stretch>
        </p:blipFill>
        <p:spPr bwMode="auto">
          <a:xfrm>
            <a:off x="4575214" y="500042"/>
            <a:ext cx="4568785" cy="6000792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пк\Desktop\ДЛЯ САЙТА\IMG_20140520_142358.jpg"/>
          <p:cNvPicPr>
            <a:picLocks noChangeAspect="1" noChangeArrowheads="1"/>
          </p:cNvPicPr>
          <p:nvPr/>
        </p:nvPicPr>
        <p:blipFill>
          <a:blip r:embed="rId2" cstate="print"/>
          <a:srcRect l="-6706" t="29688" r="-16066"/>
          <a:stretch>
            <a:fillRect/>
          </a:stretch>
        </p:blipFill>
        <p:spPr bwMode="auto">
          <a:xfrm>
            <a:off x="-110960" y="-428651"/>
            <a:ext cx="9826496" cy="7503618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DCIM\101MSDCF\DSC011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393281" y="1107281"/>
            <a:ext cx="6858000" cy="464343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" name="Рисунок 2" descr="G:\DCIM\101MSDCF\DSC011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071590" y="928682"/>
            <a:ext cx="6786586" cy="492922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к\Desktop\ДЛЯ САЙТА\Рисунок4.jpg"/>
          <p:cNvPicPr>
            <a:picLocks noChangeAspect="1" noChangeArrowheads="1"/>
          </p:cNvPicPr>
          <p:nvPr/>
        </p:nvPicPr>
        <p:blipFill>
          <a:blip r:embed="rId2" cstate="print"/>
          <a:srcRect l="9855" b="8642"/>
          <a:stretch>
            <a:fillRect/>
          </a:stretch>
        </p:blipFill>
        <p:spPr bwMode="auto">
          <a:xfrm>
            <a:off x="0" y="-142900"/>
            <a:ext cx="4622574" cy="6232913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147" name="Picture 3" descr="C:\Users\пк\Desktop\ДЛЯ САЙТА\Рисунок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091" y="799874"/>
            <a:ext cx="4714909" cy="627246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к\Desktop\разобрать\DSCN0225.JPG"/>
          <p:cNvPicPr>
            <a:picLocks noChangeAspect="1" noChangeArrowheads="1"/>
          </p:cNvPicPr>
          <p:nvPr/>
        </p:nvPicPr>
        <p:blipFill>
          <a:blip r:embed="rId2" cstate="print"/>
          <a:srcRect l="-5370" t="19591" r="-855" b="22578"/>
          <a:stretch>
            <a:fillRect/>
          </a:stretch>
        </p:blipFill>
        <p:spPr bwMode="auto">
          <a:xfrm>
            <a:off x="-71470" y="142852"/>
            <a:ext cx="8858312" cy="6429396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ДЛЯ САЙТА\DSCN0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71480"/>
            <a:ext cx="4201459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пк\Desktop\ДЛЯ САЙТА\DSCN0218.jpg"/>
          <p:cNvPicPr>
            <a:picLocks noChangeAspect="1" noChangeArrowheads="1"/>
          </p:cNvPicPr>
          <p:nvPr/>
        </p:nvPicPr>
        <p:blipFill>
          <a:blip r:embed="rId3" cstate="print"/>
          <a:srcRect t="5889"/>
          <a:stretch>
            <a:fillRect/>
          </a:stretch>
        </p:blipFill>
        <p:spPr bwMode="auto">
          <a:xfrm>
            <a:off x="4357686" y="428604"/>
            <a:ext cx="4553966" cy="570818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к\Downloads\__20130222_1137381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 descr="G:\DCIM\Camera\IMG_20160117_1842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0"/>
            <a:ext cx="51435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к\Downloads\__20130222_1137381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G:\DCIM\Camera\IMG_20160117_184322.jpg"/>
          <p:cNvPicPr>
            <a:picLocks noChangeAspect="1" noChangeArrowheads="1"/>
          </p:cNvPicPr>
          <p:nvPr/>
        </p:nvPicPr>
        <p:blipFill>
          <a:blip r:embed="rId3" cstate="print"/>
          <a:srcRect t="15075" b="6531"/>
          <a:stretch>
            <a:fillRect/>
          </a:stretch>
        </p:blipFill>
        <p:spPr bwMode="auto">
          <a:xfrm>
            <a:off x="1214414" y="142852"/>
            <a:ext cx="6429420" cy="6720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к\Downloads\__20130222_1137381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8" name="Picture 2" descr="G:\DCIM\Camera\IMG_20160117_1844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26" y="0"/>
            <a:ext cx="5214974" cy="6953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к\Downloads\__20130222_1137381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2" name="Picture 2" descr="G:\DCIM\Camera\IMG_20160117_1844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0"/>
            <a:ext cx="5143536" cy="6858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к\Downloads\__20130222_1137381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/>
          <p:nvPr/>
        </p:nvPicPr>
        <p:blipFill>
          <a:blip r:embed="rId3" cstate="print"/>
          <a:srcRect l="36682" t="23723" r="25367" b="15013"/>
          <a:stretch>
            <a:fillRect/>
          </a:stretch>
        </p:blipFill>
        <p:spPr bwMode="auto">
          <a:xfrm>
            <a:off x="285720" y="428604"/>
            <a:ext cx="8572528" cy="6000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71472" y="2643182"/>
            <a:ext cx="1928826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3000372"/>
            <a:ext cx="1071570" cy="142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4286256"/>
            <a:ext cx="4500594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5286388"/>
            <a:ext cx="2714644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71472" y="5929330"/>
            <a:ext cx="8286808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к\Downloads\__20130222_1137381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6" name="Picture 2" descr="G:\DCIM\Camera\IMG_20160117_184933.jpg"/>
          <p:cNvPicPr>
            <a:picLocks noChangeAspect="1" noChangeArrowheads="1"/>
          </p:cNvPicPr>
          <p:nvPr/>
        </p:nvPicPr>
        <p:blipFill>
          <a:blip r:embed="rId3" cstate="print"/>
          <a:srcRect t="10274"/>
          <a:stretch>
            <a:fillRect/>
          </a:stretch>
        </p:blipFill>
        <p:spPr bwMode="auto">
          <a:xfrm>
            <a:off x="1785918" y="357166"/>
            <a:ext cx="5214974" cy="6238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3958" t="20694" b="73056"/>
          <a:stretch>
            <a:fillRect/>
          </a:stretch>
        </p:blipFill>
        <p:spPr bwMode="auto">
          <a:xfrm>
            <a:off x="714348" y="1000108"/>
            <a:ext cx="786767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2357422" y="1357298"/>
            <a:ext cx="4786346" cy="857256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r="2678"/>
          <a:stretch>
            <a:fillRect/>
          </a:stretch>
        </p:blipFill>
        <p:spPr bwMode="auto">
          <a:xfrm>
            <a:off x="0" y="0"/>
            <a:ext cx="9144000" cy="6881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пк\Downloads\__20130222_1137381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5" descr="C:\Users\пк\Documents\С НАСТЕНОГО НОУТБУКА\ВОСПИТАТЕЛЬНАЯ РАБОТА\РАБОТА С КЛАССОМ\с 2013 ГОДА ПОСТУПЛЕНИЯ\ОТЧЁТЫ\1 четверть 3 класс\IMG_20151030_102102.jpg"/>
          <p:cNvPicPr>
            <a:picLocks noChangeAspect="1" noChangeArrowheads="1"/>
          </p:cNvPicPr>
          <p:nvPr/>
        </p:nvPicPr>
        <p:blipFill>
          <a:blip r:embed="rId3" cstate="print"/>
          <a:srcRect t="6081" r="9797" b="3378"/>
          <a:stretch>
            <a:fillRect/>
          </a:stretch>
        </p:blipFill>
        <p:spPr bwMode="auto">
          <a:xfrm>
            <a:off x="4929190" y="2000240"/>
            <a:ext cx="3416229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6" descr="C:\Users\пк\Documents\С НАСТЕНОГО НОУТБУКА\ВОСПИТАТЕЛЬНАЯ РАБОТА\РАБОТА С КЛАССОМ\с 2013 ГОДА ПОСТУПЛЕНИЯ\ОТЧЁТЫ\1 четверть 3 класс\IMG_20151030_102204.jpg"/>
          <p:cNvPicPr>
            <a:picLocks noChangeAspect="1" noChangeArrowheads="1"/>
          </p:cNvPicPr>
          <p:nvPr/>
        </p:nvPicPr>
        <p:blipFill>
          <a:blip r:embed="rId4" cstate="print"/>
          <a:srcRect l="4013" t="12040" r="6688" b="9698"/>
          <a:stretch>
            <a:fillRect/>
          </a:stretch>
        </p:blipFill>
        <p:spPr bwMode="auto">
          <a:xfrm>
            <a:off x="4956658" y="4416273"/>
            <a:ext cx="3388761" cy="2227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7" descr="C:\Users\пк\Documents\С НАСТЕНОГО НОУТБУКА\ВОСПИТАТЕЛЬНАЯ РАБОТА\РАБОТА С КЛАССОМ\с 2013 ГОДА ПОСТУПЛЕНИЯ\ОТЧЁТЫ\1 четверть 3 класс\IMG_20151030_102134.jpg"/>
          <p:cNvPicPr>
            <a:picLocks noChangeAspect="1" noChangeArrowheads="1"/>
          </p:cNvPicPr>
          <p:nvPr/>
        </p:nvPicPr>
        <p:blipFill>
          <a:blip r:embed="rId5" cstate="print"/>
          <a:srcRect l="1758" t="7813" r="2734" b="10155"/>
          <a:stretch>
            <a:fillRect/>
          </a:stretch>
        </p:blipFill>
        <p:spPr bwMode="auto">
          <a:xfrm>
            <a:off x="857256" y="2143116"/>
            <a:ext cx="3357554" cy="2162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0" descr="C:\Users\пк\Documents\С НАСТЕНОГО НОУТБУКА\ВОСПИТАТЕЛЬНАЯ РАБОТА\РАБОТА С КЛАССОМ\с 2013 ГОДА ПОСТУПЛЕНИЯ\ОТЧЁТЫ\1 четверть 3 класс\IMG_20151030_102004.jpg"/>
          <p:cNvPicPr>
            <a:picLocks noChangeAspect="1" noChangeArrowheads="1"/>
          </p:cNvPicPr>
          <p:nvPr/>
        </p:nvPicPr>
        <p:blipFill>
          <a:blip r:embed="rId6" cstate="print"/>
          <a:srcRect l="5859" t="9664" r="11406" b="5312"/>
          <a:stretch>
            <a:fillRect/>
          </a:stretch>
        </p:blipFill>
        <p:spPr bwMode="auto">
          <a:xfrm>
            <a:off x="857256" y="4325205"/>
            <a:ext cx="3286116" cy="2532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8" descr="C:\Users\пк\Documents\С НАСТЕНОГО НОУТБУКА\ВОСПИТАТЕЛЬНАЯ РАБОТА\РАБОТА С КЛАССОМ\с 2013 ГОДА ПОСТУПЛЕНИЯ\ОТЧЁТЫ\1 четверть 3 класс\IMG_20151030_101939.jpg"/>
          <p:cNvPicPr>
            <a:picLocks noChangeAspect="1" noChangeArrowheads="1"/>
          </p:cNvPicPr>
          <p:nvPr/>
        </p:nvPicPr>
        <p:blipFill>
          <a:blip r:embed="rId7" cstate="print"/>
          <a:srcRect l="976" t="13125" r="5234" b="9062"/>
          <a:stretch>
            <a:fillRect/>
          </a:stretch>
        </p:blipFill>
        <p:spPr bwMode="auto">
          <a:xfrm>
            <a:off x="4987866" y="0"/>
            <a:ext cx="3357554" cy="2089205"/>
          </a:xfrm>
          <a:prstGeom prst="rect">
            <a:avLst/>
          </a:prstGeom>
          <a:noFill/>
        </p:spPr>
      </p:pic>
      <p:pic>
        <p:nvPicPr>
          <p:cNvPr id="7" name="Picture 9" descr="C:\Users\пк\Documents\С НАСТЕНОГО НОУТБУКА\ВОСПИТАТЕЛЬНАЯ РАБОТА\РАБОТА С КЛАССОМ\с 2013 ГОДА ПОСТУПЛЕНИЯ\ОТЧЁТЫ\1 четверть 3 класс\IMG_20151030_102039.jpg"/>
          <p:cNvPicPr>
            <a:picLocks noChangeAspect="1" noChangeArrowheads="1"/>
          </p:cNvPicPr>
          <p:nvPr/>
        </p:nvPicPr>
        <p:blipFill>
          <a:blip r:embed="rId8" cstate="print"/>
          <a:srcRect l="3125" t="14062" r="3593" b="5312"/>
          <a:stretch>
            <a:fillRect/>
          </a:stretch>
        </p:blipFill>
        <p:spPr bwMode="auto">
          <a:xfrm>
            <a:off x="857256" y="0"/>
            <a:ext cx="3214678" cy="208388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19522" y="500042"/>
            <a:ext cx="737702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Ц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214810" y="0"/>
            <a:ext cx="651139" cy="67403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Ь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</a:t>
            </a:r>
            <a:endParaRPr lang="ru-RU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358214" y="571480"/>
            <a:ext cx="652743" cy="59093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пк\Downloads\__20130222_1137381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G:\DCIM\Camera\IMG_20151101_182553.jpg"/>
          <p:cNvPicPr>
            <a:picLocks noChangeAspect="1" noChangeArrowheads="1"/>
          </p:cNvPicPr>
          <p:nvPr/>
        </p:nvPicPr>
        <p:blipFill>
          <a:blip r:embed="rId3" cstate="print"/>
          <a:srcRect l="14375" t="46250" r="54453" b="312"/>
          <a:stretch>
            <a:fillRect/>
          </a:stretch>
        </p:blipFill>
        <p:spPr bwMode="auto">
          <a:xfrm>
            <a:off x="5032364" y="0"/>
            <a:ext cx="4111636" cy="5286388"/>
          </a:xfrm>
          <a:prstGeom prst="rect">
            <a:avLst/>
          </a:prstGeom>
          <a:ln w="1905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2" descr="G:\DCIM\Camera\IMG_20151031_0832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0821">
            <a:off x="369667" y="1193362"/>
            <a:ext cx="4945150" cy="3708865"/>
          </a:xfrm>
          <a:prstGeom prst="rect">
            <a:avLst/>
          </a:prstGeom>
          <a:ln w="1905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к\Downloads\__20130222_1137381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3" descr="C:\Users\пк\Documents\С НАСТЕНОГО НОУТБУКА\ВОСПИТАТЕЛЬНАЯ РАБОТА\РАБОТА С КЛАССОМ\с 2013 ГОДА ПОСТУПЛЕНИЯ\ОТЧЁТЫ\1 четверть 3 класс\IMG_20151030_1122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5000628" cy="6667503"/>
          </a:xfrm>
          <a:prstGeom prst="rect">
            <a:avLst/>
          </a:prstGeom>
          <a:ln w="1905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 descr="C:\Users\пк\Documents\С НАСТЕНОГО НОУТБУКА\ВОСПИТАТЕЛЬНАЯ РАБОТА\РАБОТА С КЛАССОМ\с 2013 ГОДА ПОСТУПЛЕНИЯ\ОТЧЁТЫ\1 четверть 3 класс\IMG_20151030_112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785794"/>
            <a:ext cx="3714744" cy="2786058"/>
          </a:xfrm>
          <a:prstGeom prst="rect">
            <a:avLst/>
          </a:prstGeom>
          <a:ln w="1905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к\Downloads\__20130222_1137381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4" name="Picture 2" descr="G:\DCIM\Camera\IMG_20160117_1846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85747"/>
            <a:ext cx="4929190" cy="6572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к\Downloads\__20130222_1137381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1" descr="G:\WhatsApp\Media\WhatsApp Images\IMG-20151103-WA0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4029075"/>
            <a:ext cx="4714875" cy="2828925"/>
          </a:xfrm>
          <a:prstGeom prst="rect">
            <a:avLst/>
          </a:prstGeom>
          <a:ln w="1905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4" descr="G:\WhatsApp\Media\WhatsApp Images\IMG-20151023-WA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667506" cy="4000504"/>
          </a:xfrm>
          <a:prstGeom prst="rect">
            <a:avLst/>
          </a:prstGeom>
          <a:ln w="1905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к\Downloads\__20130222_1137381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85720" y="714356"/>
          <a:ext cx="8643999" cy="5352848"/>
        </p:xfrm>
        <a:graphic>
          <a:graphicData uri="http://schemas.openxmlformats.org/drawingml/2006/table">
            <a:tbl>
              <a:tblPr/>
              <a:tblGrid>
                <a:gridCol w="787762"/>
                <a:gridCol w="4665977"/>
                <a:gridCol w="3190260"/>
              </a:tblGrid>
              <a:tr h="602120">
                <a:tc>
                  <a:txBody>
                    <a:bodyPr/>
                    <a:lstStyle/>
                    <a:p>
                      <a:pPr marL="958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873" marR="6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НАЗВАНИЕ 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873" marR="6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РУКОВОДИТЕЛЬ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873" marR="6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02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873" marR="6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«Занимательная математика»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873" marR="6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i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Вахрушина Н.В.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873" marR="6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602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873" marR="6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«Граждановедение»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873" marR="6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i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Вахрушина Н.В.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873" marR="6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602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873" marR="6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«Бытовым отходам вторая жизнь»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873" marR="6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i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Вахрушина Н.В.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873" marR="6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602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873" marR="6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«ПИД»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873" marR="6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i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Вахрушина Н.В.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873" marR="6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602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873" marR="6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«Уроки психологического развития»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873" marR="6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Хомякова И.М.</a:t>
                      </a:r>
                    </a:p>
                  </a:txBody>
                  <a:tcPr marL="67873" marR="6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602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873" marR="6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«Большой теннис»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873" marR="6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Коноплёв И.А.</a:t>
                      </a:r>
                    </a:p>
                  </a:txBody>
                  <a:tcPr marL="67873" marR="6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fiz.1september.ru/2008/16/02-0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29687">
            <a:off x="652329" y="376813"/>
            <a:ext cx="3143272" cy="30791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388" name="Picture 4" descr="http://img15.nnm.me/d/3/a/5/e/ffa8a441dae97131855721ff6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9997">
            <a:off x="3547017" y="129677"/>
            <a:ext cx="3429024" cy="3143272"/>
          </a:xfrm>
          <a:prstGeom prst="rect">
            <a:avLst/>
          </a:prstGeom>
          <a:noFill/>
        </p:spPr>
      </p:pic>
      <p:pic>
        <p:nvPicPr>
          <p:cNvPr id="16390" name="Picture 6" descr="http://yuwik-games.ru/uploads/posts/2012-03/61/golo-logika_mir-golovolomok-zanimatelnaya-matematika-2003-rus_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81750">
            <a:off x="5678534" y="1571612"/>
            <a:ext cx="3167074" cy="23753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392" name="Picture 8" descr="http://www.nd.ru/images/packages/706531/706531_box_3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3500438"/>
            <a:ext cx="3333750" cy="29908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394" name="Picture 10" descr="http://img0.liveinternet.ru/images/foto/c/0/apps/4/189/4189478_1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3910456"/>
            <a:ext cx="2643206" cy="29475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396" name="Picture 12" descr="http://tse3.mm.bing.net/th?id=OIP.M28754af6e7b66bdf7b7b9f860718c309o0&amp;pid=15.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830026">
            <a:off x="6121074" y="4016318"/>
            <a:ext cx="2857500" cy="25368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к\Downloads\__20130222_1137381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64824" y="357166"/>
            <a:ext cx="9174371" cy="1754326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Тетрадь-помощник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«История Хабаровского края»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к\Documents\С НАСТЕНОГО НОУТБУКА\ВОСПИТАТЕЛЬНАЯ РАБОТА\ВОСПИТАТЕЛЬНАЯ РАБОТА В ШКОЛЕ\КРАЕВЫЕ СЕМИНАРЫ И КОНФЕРЕНЦИИ\20 09 2015 ДУХОВНО-НРАВСТВЕННОЕ ВОСПИТАНИЕ\Н,В,\P1130165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t="12500" b="10937"/>
          <a:stretch>
            <a:fillRect/>
          </a:stretch>
        </p:blipFill>
        <p:spPr bwMode="auto">
          <a:xfrm>
            <a:off x="4043309" y="3929066"/>
            <a:ext cx="5100691" cy="2928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DCIM\Camera\IMG_20140826_203214.jpg"/>
          <p:cNvPicPr>
            <a:picLocks noChangeAspect="1" noChangeArrowheads="1"/>
          </p:cNvPicPr>
          <p:nvPr/>
        </p:nvPicPr>
        <p:blipFill>
          <a:blip r:embed="rId2" cstate="print"/>
          <a:srcRect t="9375"/>
          <a:stretch>
            <a:fillRect/>
          </a:stretch>
        </p:blipFill>
        <p:spPr bwMode="auto">
          <a:xfrm>
            <a:off x="0" y="0"/>
            <a:ext cx="5643566" cy="6819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6" descr="C:\Users\пк\Desktop\ДЛЯ САЙТА\IMG_20140511_1148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2687" y="142876"/>
            <a:ext cx="4929204" cy="6572272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к\Pictures\Фото\внеурочка Вахрушина\IMG_20141223_144414.jpg"/>
          <p:cNvPicPr>
            <a:picLocks noChangeAspect="1" noChangeArrowheads="1"/>
          </p:cNvPicPr>
          <p:nvPr/>
        </p:nvPicPr>
        <p:blipFill>
          <a:blip r:embed="rId2" cstate="print"/>
          <a:srcRect t="23125"/>
          <a:stretch>
            <a:fillRect/>
          </a:stretch>
        </p:blipFill>
        <p:spPr bwMode="auto">
          <a:xfrm>
            <a:off x="0" y="785794"/>
            <a:ext cx="9144000" cy="527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:\DCIM\Camera\IMG_20160117_1847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90</Words>
  <Application>Microsoft Office PowerPoint</Application>
  <PresentationFormat>Экран (4:3)</PresentationFormat>
  <Paragraphs>45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пк</dc:creator>
  <cp:lastModifiedBy>пк</cp:lastModifiedBy>
  <cp:revision>13</cp:revision>
  <dcterms:created xsi:type="dcterms:W3CDTF">2016-01-17T03:22:06Z</dcterms:created>
  <dcterms:modified xsi:type="dcterms:W3CDTF">2016-03-09T03:12:23Z</dcterms:modified>
</cp:coreProperties>
</file>