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Мои рисунки\РАМКИ И КАРТИНКИ ДЛЯ ПРЕЗЕНТАЦИЙ\подложки\Миниатюра\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142976" y="1428736"/>
            <a:ext cx="7374135" cy="1323439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all" spc="3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ФОРМИРОВАНИЕ </a:t>
            </a:r>
          </a:p>
          <a:p>
            <a:pPr algn="ctr"/>
            <a:r>
              <a:rPr lang="ru-RU" sz="4000" b="1" cap="all" spc="3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СМЫСЛОВОГО ЧТЕНИЯ</a:t>
            </a:r>
            <a:endParaRPr lang="ru-RU" sz="4000" b="1" cap="all" spc="3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a_StamperRg&amp;Bt" pitchFamily="82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Documents and Settings\Admin\Рабочий стол\Мои рисунки\РАМКИ И КАРТИНКИ ДЛЯ ПРЕЗЕНТАЦИЙ\подложки\Миниатюра\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285720" y="0"/>
            <a:ext cx="8643713" cy="1077218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all" spc="3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Приёмы осмысления текста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all" spc="3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 в ознакомительном чтении</a:t>
            </a:r>
            <a:endParaRPr kumimoji="0" lang="ru-RU" sz="3200" u="none" strike="noStrike" kern="1200" cap="all" spc="30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214422"/>
            <a:ext cx="8572560" cy="1261884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ВПр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 – постановка вопроса-предложения (а не потому ли…, что…? Может быть, это объясняется тем, что…?)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_StamperRg&amp;Bt" pitchFamily="8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2500306"/>
            <a:ext cx="8572560" cy="98488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АП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 – антиципация плана изложения (предвосхищение того, о чём будет говориться дальше)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_StamperRg&amp;Bt" pitchFamily="8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3857628"/>
            <a:ext cx="8572560" cy="98488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АС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 – антиципация содержания (предвосхищение того, что именно будет сказано дальше)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_StamperRg&amp;Bt" pitchFamily="82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5143512"/>
            <a:ext cx="8572560" cy="1261884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_StamperRg&amp;Bt" pitchFamily="82" charset="-52"/>
              </a:rPr>
              <a:t> – реципация (мысленное возвращение к ранее прочитанному тексту и повторное его осмысление под влиянием новой мысли)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_StamperRg&amp;Bt" pitchFamily="82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Documents and Settings\Admin\Рабочий стол\Мои рисунки\РАМКИ И КАРТИНКИ ДЛЯ ПРЕЗЕНТАЦИЙ\подложки\Миниатюра\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071538" y="0"/>
            <a:ext cx="7502375" cy="144655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u="none" strike="noStrike" kern="1200" cap="all" spc="3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Постановка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u="none" strike="noStrike" kern="1200" cap="all" spc="3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вопросов к тексту</a:t>
            </a:r>
            <a:endParaRPr kumimoji="0" lang="ru-RU" sz="4400" b="1" u="none" strike="noStrike" kern="1200" cap="all" spc="30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Минус 5"/>
          <p:cNvSpPr/>
          <p:nvPr/>
        </p:nvSpPr>
        <p:spPr>
          <a:xfrm>
            <a:off x="-500098" y="3214686"/>
            <a:ext cx="4929190" cy="500066"/>
          </a:xfrm>
          <a:prstGeom prst="mathMinu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инус 6"/>
          <p:cNvSpPr/>
          <p:nvPr/>
        </p:nvSpPr>
        <p:spPr>
          <a:xfrm>
            <a:off x="3929058" y="3500438"/>
            <a:ext cx="5929354" cy="500066"/>
          </a:xfrm>
          <a:prstGeom prst="mathMinu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3929058" y="3214686"/>
            <a:ext cx="5929354" cy="500066"/>
          </a:xfrm>
          <a:prstGeom prst="mathMinu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1374" y="2428868"/>
            <a:ext cx="37673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субъект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2434232"/>
            <a:ext cx="4395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предикат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1" name="Плюс 10"/>
          <p:cNvSpPr/>
          <p:nvPr/>
        </p:nvSpPr>
        <p:spPr>
          <a:xfrm>
            <a:off x="3857620" y="2571744"/>
            <a:ext cx="928694" cy="785818"/>
          </a:xfrm>
          <a:prstGeom prst="mathPlu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143472" y="4714884"/>
            <a:ext cx="4000528" cy="1815882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i="1" dirty="0" smtClean="0"/>
              <a:t> субъект + предикат;</a:t>
            </a:r>
          </a:p>
          <a:p>
            <a:pPr>
              <a:buFont typeface="Arial" pitchFamily="34" charset="0"/>
              <a:buChar char="•"/>
            </a:pPr>
            <a:r>
              <a:rPr lang="ru-RU" sz="2800" b="1" i="1" dirty="0" smtClean="0"/>
              <a:t>субъект + предикат; </a:t>
            </a:r>
          </a:p>
          <a:p>
            <a:pPr>
              <a:buFont typeface="Arial" pitchFamily="34" charset="0"/>
              <a:buChar char="•"/>
            </a:pPr>
            <a:r>
              <a:rPr lang="ru-RU" sz="2800" b="1" i="1" dirty="0" smtClean="0"/>
              <a:t>субъект + предикат; </a:t>
            </a:r>
          </a:p>
          <a:p>
            <a:pPr>
              <a:buFont typeface="Arial" pitchFamily="34" charset="0"/>
              <a:buChar char="•"/>
            </a:pPr>
            <a:r>
              <a:rPr lang="ru-RU" sz="2800" b="1" i="1" dirty="0" smtClean="0"/>
              <a:t>субъект + предикат.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Documents and Settings\Admin\Рабочий стол\Мои рисунки\РАМКИ И КАРТИНКИ ДЛЯ ПРЕЗЕНТАЦИЙ\подложки\Миниатюра\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" y="0"/>
            <a:ext cx="9144000" cy="193899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Задания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 для освоения приёмов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 </a:t>
            </a: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логического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 запоминания информации</a:t>
            </a: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u="none" strike="noStrike" kern="1200" cap="all" spc="60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извлечённой из текстов</a:t>
            </a:r>
            <a:endParaRPr kumimoji="0" lang="ru-RU" sz="2400" u="none" strike="noStrike" kern="1200" cap="all" spc="60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2" y="2000240"/>
            <a:ext cx="70009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Взаимная проверка по вопросам учебника с опорой на план текста;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Пересказ в парах с опорой на план и графическую схему;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Составление устной и письменной аннотации с опорой на план и графическую схему;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Подготовка учебных докладов с подбором иллюстративного материала (репродукции картин, публикации в средствах массовой информации, рисунки, фотографии и пр.).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Мои рисунки\РАМКИ И КАРТИНКИ ДЛЯ ПРЕЗЕНТАЦИЙ\подложки\Миниатюра\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142976" y="1428736"/>
            <a:ext cx="7374135" cy="1323439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all" spc="3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ФОРМИРОВАНИЕ </a:t>
            </a:r>
          </a:p>
          <a:p>
            <a:pPr algn="ctr"/>
            <a:r>
              <a:rPr lang="ru-RU" sz="4000" b="1" cap="all" spc="3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СМЫСЛОВОГО ЧТЕНИЯ</a:t>
            </a:r>
            <a:endParaRPr lang="ru-RU" sz="4000" b="1" cap="all" spc="3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a_StamperRg&amp;Bt" pitchFamily="82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Рабочий стол\Мои рисунки\РАМКИ И КАРТИНКИ ДЛЯ ПРЕЗЕНТАЦИЙ\подложки\Миниатюра\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-1"/>
            <a:ext cx="9144000" cy="6915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0"/>
            <a:ext cx="794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ДИАЛОГ С ТЕКСТОМ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a_StamperRg&amp;Bt" pitchFamily="8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5074" y="714356"/>
            <a:ext cx="2928926" cy="4770537"/>
          </a:xfrm>
          <a:prstGeom prst="rect">
            <a:avLst/>
          </a:prstGeom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В</a:t>
            </a:r>
            <a:r>
              <a:rPr lang="ru-RU" sz="1600" dirty="0" smtClean="0">
                <a:latin typeface="Bookman Old Style" pitchFamily="18" charset="0"/>
              </a:rPr>
              <a:t> – ЗАДАТЬ ВОПРОС К ТЕКСТУ;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О</a:t>
            </a:r>
            <a:r>
              <a:rPr lang="ru-RU" sz="1600" dirty="0" smtClean="0">
                <a:latin typeface="Bookman Old Style" pitchFamily="18" charset="0"/>
              </a:rPr>
              <a:t> – ДАТЬ ОТВЕТ НА ПОСТАВЛЕННЫЙ ВОПРОС;</a:t>
            </a:r>
          </a:p>
          <a:p>
            <a:pPr marL="357188" indent="-357188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З</a:t>
            </a:r>
            <a:r>
              <a:rPr lang="ru-RU" sz="1600" dirty="0" smtClean="0">
                <a:latin typeface="Bookman Old Style" pitchFamily="18" charset="0"/>
              </a:rPr>
              <a:t>–МЫСЛЕННО ЗАГЛЯНУТЬ В БУДУЩЕЕ И ПРЕДСТАВИТЬ, ЧТО ПРОИЗОЙДЁТ ДАЛЬШЕ, КАК БУДУТ РАЗВИВАТЬСЯ СОБЫТИЯ.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П</a:t>
            </a:r>
            <a:r>
              <a:rPr lang="ru-RU" sz="1600" dirty="0" smtClean="0">
                <a:latin typeface="Bookman Old Style" pitchFamily="18" charset="0"/>
              </a:rPr>
              <a:t> – ПРОВЕРИТЬ СЕБЯ, Т.Е. СРАВНИТЬ СВОЙ ОТВЕТ С ТЕКСТОМ </a:t>
            </a:r>
            <a:endParaRPr lang="ru-RU" sz="1600" dirty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14356"/>
            <a:ext cx="62150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В Древней Греции в одном из городов жил мальчик Милон.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Он помогал родителям пасти скот. 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Ему очень хотелось участвовать в знаменитых Олимпийских играх.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З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Чтобы стать сильным и ловким, он придумал вот что.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В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Милон выбрал в стаде у отца крохотного телёнка.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З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Однажды утром он взвалил телёнка на плечи и пошёл на холм.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В О</a:t>
            </a:r>
          </a:p>
          <a:p>
            <a:pPr algn="just" defTabSz="628650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	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Ноги у мальчика дрожали, дыхание прерывалось. Когда Милон поднялся на холм и отдохнул, то уже привычно поднял телёнка и пошёл в обратный путь.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 В О</a:t>
            </a:r>
          </a:p>
          <a:p>
            <a:pPr algn="just"/>
            <a:endParaRPr lang="ru-RU" sz="2000" b="1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Рабочий стол\Мои рисунки\РАМКИ И КАРТИНКИ ДЛЯ ПРЕЗЕНТАЦИЙ\подложки\Миниатюра\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-1"/>
            <a:ext cx="9144000" cy="6915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0"/>
            <a:ext cx="794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ДИАЛОГ С ТЕКСТОМ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a_StamperRg&amp;Bt" pitchFamily="8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5074" y="714356"/>
            <a:ext cx="2928926" cy="4770537"/>
          </a:xfrm>
          <a:prstGeom prst="rect">
            <a:avLst/>
          </a:prstGeom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В</a:t>
            </a:r>
            <a:r>
              <a:rPr lang="ru-RU" sz="1600" dirty="0" smtClean="0">
                <a:latin typeface="Bookman Old Style" pitchFamily="18" charset="0"/>
              </a:rPr>
              <a:t> – ЗАДАТЬ ВОПРОС К ТЕКСТУ;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О</a:t>
            </a:r>
            <a:r>
              <a:rPr lang="ru-RU" sz="1600" dirty="0" smtClean="0">
                <a:latin typeface="Bookman Old Style" pitchFamily="18" charset="0"/>
              </a:rPr>
              <a:t> – ДАТЬ ОТВЕТ НА ПОСТАВЛЕННЫЙ ВОПРОС;</a:t>
            </a:r>
          </a:p>
          <a:p>
            <a:pPr marL="357188" indent="-357188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З</a:t>
            </a:r>
            <a:r>
              <a:rPr lang="ru-RU" sz="1600" dirty="0" smtClean="0">
                <a:latin typeface="Bookman Old Style" pitchFamily="18" charset="0"/>
              </a:rPr>
              <a:t>–МЫСЛЕННО ЗАГЛЯНУТЬ В БУДУЩЕЕ И ПРЕДСТАВИТЬ, ЧТО ПРОИЗОЙДЁТ ДАЛЬШЕ, КАК БУДУТ РАЗВИВАТЬСЯ СОБЫТИЯ.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_StamperRg&amp;Bt" pitchFamily="82" charset="-52"/>
              </a:rPr>
              <a:t>П</a:t>
            </a:r>
            <a:r>
              <a:rPr lang="ru-RU" sz="1600" dirty="0" smtClean="0">
                <a:latin typeface="Bookman Old Style" pitchFamily="18" charset="0"/>
              </a:rPr>
              <a:t> – ПРОВЕРИТЬ СЕБЯ, Т.Е. СРАВНИТЬ СВОЙ ОТВЕТ С ТЕКСТОМ </a:t>
            </a:r>
            <a:endParaRPr lang="ru-RU" sz="1600" dirty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43116"/>
            <a:ext cx="62150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Вот такую физзарядку придумал для себя Милон.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Шли недели, месяцы. Телёнок рос. Рос и Милон.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З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	Теперь он мог поднять и молодого быка.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З</a:t>
            </a:r>
          </a:p>
          <a:p>
            <a:pPr algn="just" defTabSz="628650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Вскоре Милон стал самым сильным человеком в Греции – победителем Олимпийских игр.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Мои рисунки\РАМКИ И КАРТИНКИ ДЛЯ ПРЕЗЕНТАЦИЙ\подложки\Миниатюра\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0"/>
            <a:ext cx="737253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Учимся </a:t>
            </a:r>
            <a:b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</a:b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_StamperRg&amp;Bt" pitchFamily="82" charset="-52"/>
              </a:rPr>
              <a:t>задавать вопросы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a_StamperRg&amp;Bt" pitchFamily="8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2" y="1428736"/>
            <a:ext cx="8858312" cy="4524315"/>
          </a:xfrm>
          <a:prstGeom prst="rect">
            <a:avLst/>
          </a:prstGeom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Кто? Что делал? Где это происходило? Когда? При каких обстоятельствах?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Если я правильно понял, то …?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Почему? Зачем? Что из этого получилось?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Что бы изменилось, если бы..? Как вы думаете, как будут развиваться события дальше? 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Какие чувства вы испытали?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Правильно поступил…? Почему что-то хорошо, а что-то плохо? Чем один герой отличается от другого?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Понравился ли вам…? Понравилось ли вам…?</a:t>
            </a:r>
          </a:p>
          <a:p>
            <a:pPr marL="342900" indent="-342900" algn="just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Как бы вы поступили на месте…?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Documents and Settings\Admin\Рабочий стол\Мои рисунки\РАМКИ И КАРТИНКИ ДЛЯ ПРЕЗЕНТАЦИЙ\подложки\Миниатюра\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598071" y="928670"/>
            <a:ext cx="8545929" cy="1938992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Озаглавливание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текста</a:t>
            </a:r>
            <a:endParaRPr kumimoji="0" lang="ru-RU" sz="6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Admin\Рабочий стол\Мои рисунки\РАМКИ И КАРТИНКИ ДЛЯ ПРЕЗЕНТАЦИЙ\подложки\Миниатюра\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453692" y="71414"/>
            <a:ext cx="5761514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пословицы</a:t>
            </a:r>
            <a:endParaRPr kumimoji="0" lang="ru-RU" sz="6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32" y="928670"/>
            <a:ext cx="5059398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Не рой другому яму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32" y="1428736"/>
            <a:ext cx="2739854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Без труда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2" y="1928802"/>
            <a:ext cx="5639685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Встречают по одёжке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2" y="2428868"/>
            <a:ext cx="3517310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Сделал дело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32" y="3929066"/>
            <a:ext cx="3398687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Сделав худо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32" y="3429000"/>
            <a:ext cx="3655168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Ворон ворону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32" y="2928934"/>
            <a:ext cx="4301178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ком есть стыд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32" y="4857760"/>
            <a:ext cx="4641014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Любишь кататься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32" y="4429132"/>
            <a:ext cx="3424335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После драки -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00628" y="928670"/>
            <a:ext cx="3316935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Не жди добра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71868" y="3405846"/>
            <a:ext cx="4716356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Кулаками не машут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57554" y="3929066"/>
            <a:ext cx="4826962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Сам в неё попадёшь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4429132"/>
            <a:ext cx="5928226" cy="46166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Не выловишь рыбку из пруда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572000" y="4857760"/>
            <a:ext cx="4520789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Провожают по уму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57818" y="1928802"/>
            <a:ext cx="3804248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том и совесть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0430" y="2428868"/>
            <a:ext cx="4079964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Глаз не выклюет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45632" y="2928934"/>
            <a:ext cx="4826962" cy="46166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Люби и саночки возить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14612" y="1428736"/>
            <a:ext cx="3033203" cy="5232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Гуляй смело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Documents and Settings\Admin\Рабочий стол\Мои рисунки\РАМКИ И КАРТИНКИ ДЛЯ ПРЕЗЕНТАЦИЙ\подложки\Миниатюра\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2571736" y="0"/>
            <a:ext cx="4275530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эпиграф</a:t>
            </a:r>
            <a:endParaRPr kumimoji="0" lang="ru-RU" sz="6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285860"/>
            <a:ext cx="78581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Подбери эпиграф.</a:t>
            </a:r>
          </a:p>
          <a:p>
            <a:pPr marL="342900" indent="-342900">
              <a:buAutoNum type="arabicPeriod"/>
            </a:pP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  <a:p>
            <a:pPr marL="342900" indent="-342900">
              <a:buAutoNum type="arabicPeriod"/>
            </a:pP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Сочинение рассказа по эпиграфу.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Documents and Settings\Admin\Рабочий стол\Мои рисунки\РАМКИ И КАРТИНКИ ДЛЯ ПРЕЗЕНТАЦИЙ\подложки\Миниатюра\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915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285720" y="0"/>
            <a:ext cx="8594019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Сочиняем сказку</a:t>
            </a:r>
            <a:endParaRPr kumimoji="0" lang="ru-RU" sz="6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785794"/>
            <a:ext cx="78581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Бином фантазии.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Изменение известной сказки.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Придумывание рифм.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Сочинение сказки по кругу.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Сочинение сказок, направленных на выделение причинно-следственных связей.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Сочинение сказки с опорой на свойства предметов и материалов.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Салат из сказок.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Старая сказка на современный лад.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Сказка наоборот.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Сочинение волшебной сказки с опорой на схему В.Я Проппа. 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Documents and Settings\Admin\Рабочий стол\Мои рисунки\РАМКИ И КАРТИНКИ ДЛЯ ПРЕЗЕНТАЦИЙ\подложки\Миниатюра\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0" y="0"/>
            <a:ext cx="9144000" cy="6808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357290" y="0"/>
            <a:ext cx="6737742" cy="156966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Понимание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_StamperRg&amp;Bt" pitchFamily="82" charset="-52"/>
                <a:ea typeface="+mj-ea"/>
                <a:cs typeface="+mj-cs"/>
              </a:rPr>
              <a:t>научного текста</a:t>
            </a:r>
            <a:endParaRPr kumimoji="0" lang="ru-RU" sz="4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_StamperRg&amp;Bt" pitchFamily="82" charset="-52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57298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Что составляет предмет обсуждения в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тексте?________________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Дайте определение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предмета._____________________________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Какова структура (строение) предмета? Из каких компонентов состоит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предмет?_________________________________________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С какими другими предметами (понятиями) связан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</a:rPr>
              <a:t>предмет?__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Как возникает и развивается (эволюционирует)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</a:rPr>
              <a:t>предмет?______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Назовите основные функции предмета и области его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</a:rPr>
              <a:t>применения._____________________________________________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Какие свойства и характеристики предмета обеспечивают возможность реализации указанных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функций?_______________</a:t>
            </a:r>
            <a:endParaRPr lang="ru-RU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Как осуществляется производство 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предмета?________________</a:t>
            </a:r>
            <a:endParaRPr lang="ru-RU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Укажите типологию предметов. ____________________________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566</Words>
  <Application>Microsoft Office PowerPoint</Application>
  <PresentationFormat>Экран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Учимся  задавать вопросы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пк</cp:lastModifiedBy>
  <cp:revision>3</cp:revision>
  <dcterms:modified xsi:type="dcterms:W3CDTF">2013-04-06T06:43:25Z</dcterms:modified>
</cp:coreProperties>
</file>